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71" r:id="rId4"/>
    <p:sldId id="259" r:id="rId5"/>
    <p:sldId id="263" r:id="rId6"/>
    <p:sldId id="275" r:id="rId7"/>
    <p:sldId id="295" r:id="rId8"/>
    <p:sldId id="294" r:id="rId9"/>
    <p:sldId id="266" r:id="rId10"/>
    <p:sldId id="267" r:id="rId11"/>
    <p:sldId id="268" r:id="rId12"/>
    <p:sldId id="296" r:id="rId13"/>
    <p:sldId id="269" r:id="rId14"/>
    <p:sldId id="270" r:id="rId15"/>
    <p:sldId id="292" r:id="rId16"/>
    <p:sldId id="293" r:id="rId17"/>
    <p:sldId id="288" r:id="rId18"/>
    <p:sldId id="28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image" Target="../media/image4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image" Target="../media/image4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0BBBD-A5DA-4363-9C25-48727AD4C3FF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BBB590F-B0E1-45BE-86D9-54C16B03FDE5}">
      <dgm:prSet phldrT="[Текст]" custT="1"/>
      <dgm:spPr/>
      <dgm:t>
        <a:bodyPr/>
        <a:lstStyle/>
        <a:p>
          <a:r>
            <a:rPr lang="ru-RU" sz="1200" dirty="0" smtClean="0"/>
            <a:t>Елена  Тимофеева – редактор интернет-издания «Ворон и ёж». Руководитель творческого объединения «Телерепортёр</a:t>
          </a:r>
          <a:r>
            <a:rPr lang="ru-RU" sz="900" dirty="0" smtClean="0"/>
            <a:t>»  </a:t>
          </a:r>
          <a:endParaRPr lang="ru-RU" sz="900" dirty="0"/>
        </a:p>
      </dgm:t>
    </dgm:pt>
    <dgm:pt modelId="{AC31BF17-84A1-4A21-8E9D-F4B1F1C1B0B9}" type="parTrans" cxnId="{204DCD4A-22CD-4F12-850F-4445C3A404C8}">
      <dgm:prSet/>
      <dgm:spPr/>
      <dgm:t>
        <a:bodyPr/>
        <a:lstStyle/>
        <a:p>
          <a:endParaRPr lang="ru-RU"/>
        </a:p>
      </dgm:t>
    </dgm:pt>
    <dgm:pt modelId="{B670599E-63F2-4FA4-8D62-4EB1ACF0ED40}" type="sibTrans" cxnId="{204DCD4A-22CD-4F12-850F-4445C3A404C8}">
      <dgm:prSet/>
      <dgm:spPr/>
      <dgm:t>
        <a:bodyPr/>
        <a:lstStyle/>
        <a:p>
          <a:endParaRPr lang="ru-RU"/>
        </a:p>
      </dgm:t>
    </dgm:pt>
    <dgm:pt modelId="{72130E81-4DF7-4368-BD2D-5DB1907EBF2F}">
      <dgm:prSet phldrT="[Текст]" custT="1"/>
      <dgm:spPr/>
      <dgm:t>
        <a:bodyPr/>
        <a:lstStyle/>
        <a:p>
          <a:r>
            <a:rPr lang="ru-RU" sz="1200" dirty="0" smtClean="0"/>
            <a:t>Софья </a:t>
          </a:r>
          <a:r>
            <a:rPr lang="ru-RU" sz="1200" dirty="0" err="1" smtClean="0"/>
            <a:t>Квасова</a:t>
          </a:r>
          <a:r>
            <a:rPr lang="ru-RU" sz="1200" dirty="0" smtClean="0"/>
            <a:t> – заместитель редактора, </a:t>
          </a:r>
          <a:r>
            <a:rPr lang="ru-RU" sz="1200" dirty="0" err="1" smtClean="0"/>
            <a:t>медиаволонтёр</a:t>
          </a:r>
          <a:r>
            <a:rPr lang="ru-RU" sz="4200" dirty="0" smtClean="0"/>
            <a:t> </a:t>
          </a:r>
          <a:endParaRPr lang="ru-RU" sz="4200" dirty="0"/>
        </a:p>
      </dgm:t>
    </dgm:pt>
    <dgm:pt modelId="{15F0DE92-0894-4C20-B0C9-5183E2A09B13}" type="parTrans" cxnId="{0CE60F06-DB46-4CB8-9DB5-4A45A4832DB4}">
      <dgm:prSet/>
      <dgm:spPr/>
      <dgm:t>
        <a:bodyPr/>
        <a:lstStyle/>
        <a:p>
          <a:endParaRPr lang="ru-RU"/>
        </a:p>
      </dgm:t>
    </dgm:pt>
    <dgm:pt modelId="{F63C6FF3-AD5B-48B9-95BA-FC06109AB58D}" type="sibTrans" cxnId="{0CE60F06-DB46-4CB8-9DB5-4A45A4832DB4}">
      <dgm:prSet/>
      <dgm:spPr/>
      <dgm:t>
        <a:bodyPr/>
        <a:lstStyle/>
        <a:p>
          <a:endParaRPr lang="ru-RU"/>
        </a:p>
      </dgm:t>
    </dgm:pt>
    <dgm:pt modelId="{C677BE45-ED82-4B18-B226-8D57B512DF0A}">
      <dgm:prSet phldrT="[Текст]"/>
      <dgm:spPr/>
      <dgm:t>
        <a:bodyPr/>
        <a:lstStyle/>
        <a:p>
          <a:pPr algn="ctr"/>
          <a:r>
            <a:rPr lang="ru-RU" dirty="0" smtClean="0"/>
            <a:t>Пишущие журналисты, иллюстраторы, фотографы</a:t>
          </a:r>
          <a:endParaRPr lang="ru-RU" dirty="0"/>
        </a:p>
      </dgm:t>
    </dgm:pt>
    <dgm:pt modelId="{8D87EBF1-26DC-4244-8AB1-184FAE4B51AE}" type="parTrans" cxnId="{773ED1E3-12A5-4FEC-9CB4-15D9F802EE2C}">
      <dgm:prSet/>
      <dgm:spPr/>
      <dgm:t>
        <a:bodyPr/>
        <a:lstStyle/>
        <a:p>
          <a:endParaRPr lang="ru-RU"/>
        </a:p>
      </dgm:t>
    </dgm:pt>
    <dgm:pt modelId="{4714BF15-DFC0-4E1A-88ED-CAB78A35D500}" type="sibTrans" cxnId="{773ED1E3-12A5-4FEC-9CB4-15D9F802EE2C}">
      <dgm:prSet/>
      <dgm:spPr/>
      <dgm:t>
        <a:bodyPr/>
        <a:lstStyle/>
        <a:p>
          <a:endParaRPr lang="ru-RU"/>
        </a:p>
      </dgm:t>
    </dgm:pt>
    <dgm:pt modelId="{199601EE-38F6-43F7-BA8F-E2842575484C}">
      <dgm:prSet phldrT="[Текст]"/>
      <dgm:spPr/>
      <dgm:t>
        <a:bodyPr/>
        <a:lstStyle/>
        <a:p>
          <a:endParaRPr lang="ru-RU" dirty="0"/>
        </a:p>
      </dgm:t>
    </dgm:pt>
    <dgm:pt modelId="{C851468B-8669-46EE-B123-572725AC22B6}" type="parTrans" cxnId="{ED1AD3E8-4687-4C40-8941-0E2684C99AED}">
      <dgm:prSet/>
      <dgm:spPr/>
      <dgm:t>
        <a:bodyPr/>
        <a:lstStyle/>
        <a:p>
          <a:endParaRPr lang="ru-RU"/>
        </a:p>
      </dgm:t>
    </dgm:pt>
    <dgm:pt modelId="{76622855-9FD2-4B48-AD9A-96E0EB8A26EE}" type="sibTrans" cxnId="{ED1AD3E8-4687-4C40-8941-0E2684C99AED}">
      <dgm:prSet/>
      <dgm:spPr/>
      <dgm:t>
        <a:bodyPr/>
        <a:lstStyle/>
        <a:p>
          <a:endParaRPr lang="ru-RU"/>
        </a:p>
      </dgm:t>
    </dgm:pt>
    <dgm:pt modelId="{B2B0A39E-1CB6-4648-B778-984E155CC3CD}">
      <dgm:prSet phldrT="[Текст]" phldr="1"/>
      <dgm:spPr/>
      <dgm:t>
        <a:bodyPr/>
        <a:lstStyle/>
        <a:p>
          <a:endParaRPr lang="ru-RU" dirty="0"/>
        </a:p>
      </dgm:t>
    </dgm:pt>
    <dgm:pt modelId="{BBC7177B-443B-4F5F-8E0B-E9ADB677706F}" type="parTrans" cxnId="{7F5E23B9-AF48-49AE-AF2E-D9937E577ED9}">
      <dgm:prSet/>
      <dgm:spPr/>
      <dgm:t>
        <a:bodyPr/>
        <a:lstStyle/>
        <a:p>
          <a:endParaRPr lang="ru-RU"/>
        </a:p>
      </dgm:t>
    </dgm:pt>
    <dgm:pt modelId="{3F776EEC-E9D8-418E-92EE-249EFF629DAC}" type="sibTrans" cxnId="{7F5E23B9-AF48-49AE-AF2E-D9937E577ED9}">
      <dgm:prSet/>
      <dgm:spPr/>
      <dgm:t>
        <a:bodyPr/>
        <a:lstStyle/>
        <a:p>
          <a:endParaRPr lang="ru-RU"/>
        </a:p>
      </dgm:t>
    </dgm:pt>
    <dgm:pt modelId="{8A78286F-48BE-437A-AA0B-397D7DF8C97B}">
      <dgm:prSet phldrT="[Текст]" custT="1"/>
      <dgm:spPr/>
      <dgm:t>
        <a:bodyPr/>
        <a:lstStyle/>
        <a:p>
          <a:r>
            <a:rPr lang="ru-RU" sz="1400" dirty="0" smtClean="0"/>
            <a:t>Результат: сайт , дающий возможность публиковаться, различные мероприятия</a:t>
          </a:r>
          <a:endParaRPr lang="ru-RU" sz="1400" dirty="0"/>
        </a:p>
      </dgm:t>
    </dgm:pt>
    <dgm:pt modelId="{D434E7F0-5E47-4F6A-AB8B-EEB12B6B5619}" type="parTrans" cxnId="{64B3BEEB-7EDC-4A1D-A234-19A8DA66B09D}">
      <dgm:prSet/>
      <dgm:spPr/>
      <dgm:t>
        <a:bodyPr/>
        <a:lstStyle/>
        <a:p>
          <a:endParaRPr lang="ru-RU"/>
        </a:p>
      </dgm:t>
    </dgm:pt>
    <dgm:pt modelId="{A52B4B4F-B405-4494-A5EA-264A96F24FE7}" type="sibTrans" cxnId="{64B3BEEB-7EDC-4A1D-A234-19A8DA66B09D}">
      <dgm:prSet/>
      <dgm:spPr/>
      <dgm:t>
        <a:bodyPr/>
        <a:lstStyle/>
        <a:p>
          <a:endParaRPr lang="ru-RU"/>
        </a:p>
      </dgm:t>
    </dgm:pt>
    <dgm:pt modelId="{4562AE3F-73EC-4B83-9F3E-1AF939A23386}">
      <dgm:prSet/>
      <dgm:spPr/>
      <dgm:t>
        <a:bodyPr/>
        <a:lstStyle/>
        <a:p>
          <a:endParaRPr lang="ru-RU" dirty="0">
            <a:solidFill>
              <a:schemeClr val="bg1">
                <a:lumMod val="50000"/>
              </a:schemeClr>
            </a:solidFill>
          </a:endParaRPr>
        </a:p>
      </dgm:t>
    </dgm:pt>
    <dgm:pt modelId="{406F256C-E5CC-4975-9051-F0841057E4D5}" type="parTrans" cxnId="{1A5E0DDE-329D-40E3-A63E-9E93F7889ED8}">
      <dgm:prSet/>
      <dgm:spPr/>
      <dgm:t>
        <a:bodyPr/>
        <a:lstStyle/>
        <a:p>
          <a:endParaRPr lang="ru-RU"/>
        </a:p>
      </dgm:t>
    </dgm:pt>
    <dgm:pt modelId="{85609C2B-EAB1-411C-8DDB-020EFAA70441}" type="sibTrans" cxnId="{1A5E0DDE-329D-40E3-A63E-9E93F7889ED8}">
      <dgm:prSet/>
      <dgm:spPr/>
      <dgm:t>
        <a:bodyPr/>
        <a:lstStyle/>
        <a:p>
          <a:endParaRPr lang="ru-RU"/>
        </a:p>
      </dgm:t>
    </dgm:pt>
    <dgm:pt modelId="{51EDF655-49F2-4E8C-8E21-516D969B1099}">
      <dgm:prSet/>
      <dgm:spPr/>
      <dgm:t>
        <a:bodyPr/>
        <a:lstStyle/>
        <a:p>
          <a:endParaRPr lang="ru-RU" dirty="0"/>
        </a:p>
      </dgm:t>
    </dgm:pt>
    <dgm:pt modelId="{303CAA73-6E95-4525-96E6-737E81C0CA75}" type="parTrans" cxnId="{7BA6D937-A5DD-4BC3-B19B-D677898BDD9E}">
      <dgm:prSet/>
      <dgm:spPr/>
      <dgm:t>
        <a:bodyPr/>
        <a:lstStyle/>
        <a:p>
          <a:endParaRPr lang="ru-RU"/>
        </a:p>
      </dgm:t>
    </dgm:pt>
    <dgm:pt modelId="{993B5E5C-D914-4B6E-941D-6703A80ADB9E}" type="sibTrans" cxnId="{7BA6D937-A5DD-4BC3-B19B-D677898BDD9E}">
      <dgm:prSet/>
      <dgm:spPr/>
      <dgm:t>
        <a:bodyPr/>
        <a:lstStyle/>
        <a:p>
          <a:endParaRPr lang="ru-RU"/>
        </a:p>
      </dgm:t>
    </dgm:pt>
    <dgm:pt modelId="{F7D98140-53FC-4505-BCB2-D19DA5758181}" type="pres">
      <dgm:prSet presAssocID="{4160BBBD-A5DA-4363-9C25-48727AD4C3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7C583F-3243-4A76-AC6B-FD8F667BCE2B}" type="pres">
      <dgm:prSet presAssocID="{DBBB590F-B0E1-45BE-86D9-54C16B03FDE5}" presName="hierRoot1" presStyleCnt="0"/>
      <dgm:spPr/>
    </dgm:pt>
    <dgm:pt modelId="{979C3E2A-769E-42BC-96A4-56896E5115C6}" type="pres">
      <dgm:prSet presAssocID="{DBBB590F-B0E1-45BE-86D9-54C16B03FDE5}" presName="composite" presStyleCnt="0"/>
      <dgm:spPr/>
    </dgm:pt>
    <dgm:pt modelId="{A98EB807-BFB4-4E37-BE24-4816668E31E4}" type="pres">
      <dgm:prSet presAssocID="{DBBB590F-B0E1-45BE-86D9-54C16B03FDE5}" presName="image" presStyleLbl="node0" presStyleIdx="0" presStyleCnt="3" custLinFactNeighborX="-2162" custLinFactNeighborY="9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CA9578BB-C97D-47CF-89F8-926A33C02A9F}" type="pres">
      <dgm:prSet presAssocID="{DBBB590F-B0E1-45BE-86D9-54C16B03FDE5}" presName="text" presStyleLbl="revTx" presStyleIdx="0" presStyleCnt="8" custScaleY="1419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928721-5EE6-498D-B4CB-E0222A10BD98}" type="pres">
      <dgm:prSet presAssocID="{DBBB590F-B0E1-45BE-86D9-54C16B03FDE5}" presName="hierChild2" presStyleCnt="0"/>
      <dgm:spPr/>
    </dgm:pt>
    <dgm:pt modelId="{5C5AB5E2-7EB9-4F10-B60A-4D04C8DA57D4}" type="pres">
      <dgm:prSet presAssocID="{15F0DE92-0894-4C20-B0C9-5183E2A09B1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08C0D24-D1A2-4D01-A8BC-DA43AF7A88FE}" type="pres">
      <dgm:prSet presAssocID="{72130E81-4DF7-4368-BD2D-5DB1907EBF2F}" presName="hierRoot2" presStyleCnt="0"/>
      <dgm:spPr/>
    </dgm:pt>
    <dgm:pt modelId="{90179048-A565-48B7-B1D0-8D970158579B}" type="pres">
      <dgm:prSet presAssocID="{72130E81-4DF7-4368-BD2D-5DB1907EBF2F}" presName="composite2" presStyleCnt="0"/>
      <dgm:spPr/>
    </dgm:pt>
    <dgm:pt modelId="{B6CF6582-98CC-42FE-B7FD-7BBA19280A28}" type="pres">
      <dgm:prSet presAssocID="{72130E81-4DF7-4368-BD2D-5DB1907EBF2F}" presName="image2" presStyleLbl="node2" presStyleIdx="0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A517B4-AAD4-42F9-90F7-FD7D04CACDFF}" type="pres">
      <dgm:prSet presAssocID="{72130E81-4DF7-4368-BD2D-5DB1907EBF2F}" presName="text2" presStyleLbl="revTx" presStyleIdx="1" presStyleCnt="8" custScaleY="1378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14CB39-3D92-4F5F-A6D9-3FE496A0645B}" type="pres">
      <dgm:prSet presAssocID="{72130E81-4DF7-4368-BD2D-5DB1907EBF2F}" presName="hierChild3" presStyleCnt="0"/>
      <dgm:spPr/>
    </dgm:pt>
    <dgm:pt modelId="{EF370481-2A6B-4AB3-AE1B-C969F9139436}" type="pres">
      <dgm:prSet presAssocID="{8D87EBF1-26DC-4244-8AB1-184FAE4B51AE}" presName="Name17" presStyleLbl="parChTrans1D3" presStyleIdx="0" presStyleCnt="3"/>
      <dgm:spPr/>
      <dgm:t>
        <a:bodyPr/>
        <a:lstStyle/>
        <a:p>
          <a:endParaRPr lang="ru-RU"/>
        </a:p>
      </dgm:t>
    </dgm:pt>
    <dgm:pt modelId="{AB0285C5-BEB4-4C75-BA43-41C6EBF683C4}" type="pres">
      <dgm:prSet presAssocID="{C677BE45-ED82-4B18-B226-8D57B512DF0A}" presName="hierRoot3" presStyleCnt="0"/>
      <dgm:spPr/>
    </dgm:pt>
    <dgm:pt modelId="{FCFD7624-352A-48F0-84D1-110BA1441B2F}" type="pres">
      <dgm:prSet presAssocID="{C677BE45-ED82-4B18-B226-8D57B512DF0A}" presName="composite3" presStyleCnt="0"/>
      <dgm:spPr/>
    </dgm:pt>
    <dgm:pt modelId="{A0DDBC31-C351-41D5-94AD-FF34D3516FDF}" type="pres">
      <dgm:prSet presAssocID="{C677BE45-ED82-4B18-B226-8D57B512DF0A}" presName="image3" presStyleLbl="node3" presStyleIdx="0" presStyleCnt="3" custScaleX="12800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83FC9D5E-C857-4590-8397-03B3D399F65F}" type="pres">
      <dgm:prSet presAssocID="{C677BE45-ED82-4B18-B226-8D57B512DF0A}" presName="text3" presStyleLbl="revTx" presStyleIdx="2" presStyleCnt="8" custScaleX="74533" custScaleY="1103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AB9F17-373E-4436-A477-2F670EFBDCFD}" type="pres">
      <dgm:prSet presAssocID="{C677BE45-ED82-4B18-B226-8D57B512DF0A}" presName="hierChild4" presStyleCnt="0"/>
      <dgm:spPr/>
    </dgm:pt>
    <dgm:pt modelId="{D471AE6F-7839-4BD2-82F7-9BC845D9DA17}" type="pres">
      <dgm:prSet presAssocID="{C851468B-8669-46EE-B123-572725AC22B6}" presName="Name17" presStyleLbl="parChTrans1D3" presStyleIdx="1" presStyleCnt="3"/>
      <dgm:spPr/>
      <dgm:t>
        <a:bodyPr/>
        <a:lstStyle/>
        <a:p>
          <a:endParaRPr lang="ru-RU"/>
        </a:p>
      </dgm:t>
    </dgm:pt>
    <dgm:pt modelId="{9FCA5C93-EF38-46B2-9973-F3F38231EF27}" type="pres">
      <dgm:prSet presAssocID="{199601EE-38F6-43F7-BA8F-E2842575484C}" presName="hierRoot3" presStyleCnt="0"/>
      <dgm:spPr/>
    </dgm:pt>
    <dgm:pt modelId="{519F1423-1881-4721-95AF-13839B39035F}" type="pres">
      <dgm:prSet presAssocID="{199601EE-38F6-43F7-BA8F-E2842575484C}" presName="composite3" presStyleCnt="0"/>
      <dgm:spPr/>
    </dgm:pt>
    <dgm:pt modelId="{D3EFC468-257D-4B73-818C-2C65F428A7AA}" type="pres">
      <dgm:prSet presAssocID="{199601EE-38F6-43F7-BA8F-E2842575484C}" presName="image3" presStyleLbl="node3" presStyleIdx="1" presStyleCnt="3" custScaleX="116756" custLinFactNeighborX="-20043" custLinFactNeighborY="-182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AC006F-6AF3-4423-936A-E3D92C9F5982}" type="pres">
      <dgm:prSet presAssocID="{199601EE-38F6-43F7-BA8F-E2842575484C}" presName="text3" presStyleLbl="revTx" presStyleIdx="3" presStyleCnt="8" custScaleX="74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C8D3C4-426E-4E88-8078-C6C2C09E2FEC}" type="pres">
      <dgm:prSet presAssocID="{199601EE-38F6-43F7-BA8F-E2842575484C}" presName="hierChild4" presStyleCnt="0"/>
      <dgm:spPr/>
    </dgm:pt>
    <dgm:pt modelId="{E667CC5E-F12A-431D-B596-4C0F0D9A912E}" type="pres">
      <dgm:prSet presAssocID="{BBC7177B-443B-4F5F-8E0B-E9ADB677706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A097825-A2A5-42DE-AA0C-E524B709C279}" type="pres">
      <dgm:prSet presAssocID="{B2B0A39E-1CB6-4648-B778-984E155CC3CD}" presName="hierRoot2" presStyleCnt="0"/>
      <dgm:spPr/>
    </dgm:pt>
    <dgm:pt modelId="{CE98599E-C415-4723-AECD-605832BC045D}" type="pres">
      <dgm:prSet presAssocID="{B2B0A39E-1CB6-4648-B778-984E155CC3CD}" presName="composite2" presStyleCnt="0"/>
      <dgm:spPr/>
    </dgm:pt>
    <dgm:pt modelId="{C2681E5D-19D3-41CD-BCDC-2387CEAF6CA1}" type="pres">
      <dgm:prSet presAssocID="{B2B0A39E-1CB6-4648-B778-984E155CC3CD}" presName="image2" presStyleLbl="node2" presStyleIdx="1" presStyleCnt="2" custLinFactNeighborX="74589" custLinFactNeighborY="-536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427C95-38EC-4594-AE87-1B5BEE9C29AB}" type="pres">
      <dgm:prSet presAssocID="{B2B0A39E-1CB6-4648-B778-984E155CC3CD}" presName="text2" presStyleLbl="revTx" presStyleIdx="4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343452-D0B5-40B2-A583-4357FF39D9A3}" type="pres">
      <dgm:prSet presAssocID="{B2B0A39E-1CB6-4648-B778-984E155CC3CD}" presName="hierChild3" presStyleCnt="0"/>
      <dgm:spPr/>
    </dgm:pt>
    <dgm:pt modelId="{6AC23539-A466-4442-880D-5340BDC46E15}" type="pres">
      <dgm:prSet presAssocID="{D434E7F0-5E47-4F6A-AB8B-EEB12B6B5619}" presName="Name17" presStyleLbl="parChTrans1D3" presStyleIdx="2" presStyleCnt="3"/>
      <dgm:spPr/>
      <dgm:t>
        <a:bodyPr/>
        <a:lstStyle/>
        <a:p>
          <a:endParaRPr lang="ru-RU"/>
        </a:p>
      </dgm:t>
    </dgm:pt>
    <dgm:pt modelId="{FAE84CDF-3B09-47EF-ADD1-27FF9607D4B5}" type="pres">
      <dgm:prSet presAssocID="{8A78286F-48BE-437A-AA0B-397D7DF8C97B}" presName="hierRoot3" presStyleCnt="0"/>
      <dgm:spPr/>
    </dgm:pt>
    <dgm:pt modelId="{426A56A2-154B-446E-A923-C4120A928073}" type="pres">
      <dgm:prSet presAssocID="{8A78286F-48BE-437A-AA0B-397D7DF8C97B}" presName="composite3" presStyleCnt="0"/>
      <dgm:spPr/>
    </dgm:pt>
    <dgm:pt modelId="{1A73A187-1077-40C7-9772-FE35FB8E714E}" type="pres">
      <dgm:prSet presAssocID="{8A78286F-48BE-437A-AA0B-397D7DF8C97B}" presName="image3" presStyleLbl="node3" presStyleIdx="2" presStyleCnt="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174248-8646-4735-A6C6-423D15532B25}" type="pres">
      <dgm:prSet presAssocID="{8A78286F-48BE-437A-AA0B-397D7DF8C97B}" presName="text3" presStyleLbl="revTx" presStyleIdx="5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CB01F7-5EC8-436A-A629-EA02B532E65D}" type="pres">
      <dgm:prSet presAssocID="{8A78286F-48BE-437A-AA0B-397D7DF8C97B}" presName="hierChild4" presStyleCnt="0"/>
      <dgm:spPr/>
    </dgm:pt>
    <dgm:pt modelId="{0ABAEE81-8350-4211-9897-652024C808A8}" type="pres">
      <dgm:prSet presAssocID="{4562AE3F-73EC-4B83-9F3E-1AF939A23386}" presName="hierRoot1" presStyleCnt="0"/>
      <dgm:spPr/>
    </dgm:pt>
    <dgm:pt modelId="{78D91D15-C860-4D41-8767-C4F777AC79F4}" type="pres">
      <dgm:prSet presAssocID="{4562AE3F-73EC-4B83-9F3E-1AF939A23386}" presName="composite" presStyleCnt="0"/>
      <dgm:spPr/>
    </dgm:pt>
    <dgm:pt modelId="{3EB5257B-4627-4BC2-A8B0-B4995CEAEB3F}" type="pres">
      <dgm:prSet presAssocID="{4562AE3F-73EC-4B83-9F3E-1AF939A23386}" presName="image" presStyleLbl="node0" presStyleIdx="1" presStyleCnt="3" custScaleX="97930" custLinFactX="166286" custLinFactY="76470" custLinFactNeighborX="200000" custLinFactNeighborY="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D5FBB23A-5BF6-471D-9374-D8AAE2A4DAF8}" type="pres">
      <dgm:prSet presAssocID="{4562AE3F-73EC-4B83-9F3E-1AF939A23386}" presName="text" presStyleLbl="revTx" presStyleIdx="6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AB8E9B-A6E9-4794-B82C-18D109792B32}" type="pres">
      <dgm:prSet presAssocID="{4562AE3F-73EC-4B83-9F3E-1AF939A23386}" presName="hierChild2" presStyleCnt="0"/>
      <dgm:spPr/>
    </dgm:pt>
    <dgm:pt modelId="{A7DD9CBE-8C76-4D34-951F-CF5953324D73}" type="pres">
      <dgm:prSet presAssocID="{51EDF655-49F2-4E8C-8E21-516D969B1099}" presName="hierRoot1" presStyleCnt="0"/>
      <dgm:spPr/>
    </dgm:pt>
    <dgm:pt modelId="{026979B2-16A5-4677-9759-D690D9F7C1F1}" type="pres">
      <dgm:prSet presAssocID="{51EDF655-49F2-4E8C-8E21-516D969B1099}" presName="composite" presStyleCnt="0"/>
      <dgm:spPr/>
    </dgm:pt>
    <dgm:pt modelId="{09A2543C-BC1E-448B-9D59-FB96F72C7B63}" type="pres">
      <dgm:prSet presAssocID="{51EDF655-49F2-4E8C-8E21-516D969B1099}" presName="image" presStyleLbl="node0" presStyleIdx="2" presStyleCnt="3" custLinFactY="77377" custLinFactNeighborX="-82779" custLinFactNeighborY="10000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D5E6CDB-50D1-4850-8F03-FAE8348EFD7D}" type="pres">
      <dgm:prSet presAssocID="{51EDF655-49F2-4E8C-8E21-516D969B1099}" presName="text" presStyleLbl="revTx" presStyleIdx="7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D558DA-0139-4D99-BB2B-1ABB83BF63E4}" type="pres">
      <dgm:prSet presAssocID="{51EDF655-49F2-4E8C-8E21-516D969B1099}" presName="hierChild2" presStyleCnt="0"/>
      <dgm:spPr/>
    </dgm:pt>
  </dgm:ptLst>
  <dgm:cxnLst>
    <dgm:cxn modelId="{6F2CEFED-6570-4EFA-9D22-04B3F7007CCA}" type="presOf" srcId="{8D87EBF1-26DC-4244-8AB1-184FAE4B51AE}" destId="{EF370481-2A6B-4AB3-AE1B-C969F9139436}" srcOrd="0" destOrd="0" presId="urn:microsoft.com/office/officeart/2009/layout/CirclePictureHierarchy"/>
    <dgm:cxn modelId="{46C0C686-4CF7-4B41-AD1A-71B2FB741D1B}" type="presOf" srcId="{51EDF655-49F2-4E8C-8E21-516D969B1099}" destId="{DD5E6CDB-50D1-4850-8F03-FAE8348EFD7D}" srcOrd="0" destOrd="0" presId="urn:microsoft.com/office/officeart/2009/layout/CirclePictureHierarchy"/>
    <dgm:cxn modelId="{78967B3A-9503-44B1-937E-1AD8D90E4227}" type="presOf" srcId="{4562AE3F-73EC-4B83-9F3E-1AF939A23386}" destId="{D5FBB23A-5BF6-471D-9374-D8AAE2A4DAF8}" srcOrd="0" destOrd="0" presId="urn:microsoft.com/office/officeart/2009/layout/CirclePictureHierarchy"/>
    <dgm:cxn modelId="{ED1AD3E8-4687-4C40-8941-0E2684C99AED}" srcId="{72130E81-4DF7-4368-BD2D-5DB1907EBF2F}" destId="{199601EE-38F6-43F7-BA8F-E2842575484C}" srcOrd="1" destOrd="0" parTransId="{C851468B-8669-46EE-B123-572725AC22B6}" sibTransId="{76622855-9FD2-4B48-AD9A-96E0EB8A26EE}"/>
    <dgm:cxn modelId="{BCB468A7-40B4-4464-8036-4295EC2166AA}" type="presOf" srcId="{4160BBBD-A5DA-4363-9C25-48727AD4C3FF}" destId="{F7D98140-53FC-4505-BCB2-D19DA5758181}" srcOrd="0" destOrd="0" presId="urn:microsoft.com/office/officeart/2009/layout/CirclePictureHierarchy"/>
    <dgm:cxn modelId="{773ED1E3-12A5-4FEC-9CB4-15D9F802EE2C}" srcId="{72130E81-4DF7-4368-BD2D-5DB1907EBF2F}" destId="{C677BE45-ED82-4B18-B226-8D57B512DF0A}" srcOrd="0" destOrd="0" parTransId="{8D87EBF1-26DC-4244-8AB1-184FAE4B51AE}" sibTransId="{4714BF15-DFC0-4E1A-88ED-CAB78A35D500}"/>
    <dgm:cxn modelId="{A4F24F19-F6F5-4885-A5E0-0B363B45FB6D}" type="presOf" srcId="{BBC7177B-443B-4F5F-8E0B-E9ADB677706F}" destId="{E667CC5E-F12A-431D-B596-4C0F0D9A912E}" srcOrd="0" destOrd="0" presId="urn:microsoft.com/office/officeart/2009/layout/CirclePictureHierarchy"/>
    <dgm:cxn modelId="{A7E808BB-02F8-4DA7-A4F4-6CAE96D9B0AA}" type="presOf" srcId="{DBBB590F-B0E1-45BE-86D9-54C16B03FDE5}" destId="{CA9578BB-C97D-47CF-89F8-926A33C02A9F}" srcOrd="0" destOrd="0" presId="urn:microsoft.com/office/officeart/2009/layout/CirclePictureHierarchy"/>
    <dgm:cxn modelId="{7F5E23B9-AF48-49AE-AF2E-D9937E577ED9}" srcId="{DBBB590F-B0E1-45BE-86D9-54C16B03FDE5}" destId="{B2B0A39E-1CB6-4648-B778-984E155CC3CD}" srcOrd="1" destOrd="0" parTransId="{BBC7177B-443B-4F5F-8E0B-E9ADB677706F}" sibTransId="{3F776EEC-E9D8-418E-92EE-249EFF629DAC}"/>
    <dgm:cxn modelId="{FB3AF4EB-950F-4D97-9667-6C2FDF5DC9FA}" type="presOf" srcId="{D434E7F0-5E47-4F6A-AB8B-EEB12B6B5619}" destId="{6AC23539-A466-4442-880D-5340BDC46E15}" srcOrd="0" destOrd="0" presId="urn:microsoft.com/office/officeart/2009/layout/CirclePictureHierarchy"/>
    <dgm:cxn modelId="{B16EFBB5-A14F-4147-8BBE-8E2A5B196662}" type="presOf" srcId="{199601EE-38F6-43F7-BA8F-E2842575484C}" destId="{72AC006F-6AF3-4423-936A-E3D92C9F5982}" srcOrd="0" destOrd="0" presId="urn:microsoft.com/office/officeart/2009/layout/CirclePictureHierarchy"/>
    <dgm:cxn modelId="{1A5E0DDE-329D-40E3-A63E-9E93F7889ED8}" srcId="{4160BBBD-A5DA-4363-9C25-48727AD4C3FF}" destId="{4562AE3F-73EC-4B83-9F3E-1AF939A23386}" srcOrd="1" destOrd="0" parTransId="{406F256C-E5CC-4975-9051-F0841057E4D5}" sibTransId="{85609C2B-EAB1-411C-8DDB-020EFAA70441}"/>
    <dgm:cxn modelId="{0CE60F06-DB46-4CB8-9DB5-4A45A4832DB4}" srcId="{DBBB590F-B0E1-45BE-86D9-54C16B03FDE5}" destId="{72130E81-4DF7-4368-BD2D-5DB1907EBF2F}" srcOrd="0" destOrd="0" parTransId="{15F0DE92-0894-4C20-B0C9-5183E2A09B13}" sibTransId="{F63C6FF3-AD5B-48B9-95BA-FC06109AB58D}"/>
    <dgm:cxn modelId="{B7CF418D-FD8F-41B1-9D4D-FE0216BD4172}" type="presOf" srcId="{15F0DE92-0894-4C20-B0C9-5183E2A09B13}" destId="{5C5AB5E2-7EB9-4F10-B60A-4D04C8DA57D4}" srcOrd="0" destOrd="0" presId="urn:microsoft.com/office/officeart/2009/layout/CirclePictureHierarchy"/>
    <dgm:cxn modelId="{5FD83BA2-BB48-4E98-9A18-5C4F3CF732DA}" type="presOf" srcId="{B2B0A39E-1CB6-4648-B778-984E155CC3CD}" destId="{27427C95-38EC-4594-AE87-1B5BEE9C29AB}" srcOrd="0" destOrd="0" presId="urn:microsoft.com/office/officeart/2009/layout/CirclePictureHierarchy"/>
    <dgm:cxn modelId="{204DCD4A-22CD-4F12-850F-4445C3A404C8}" srcId="{4160BBBD-A5DA-4363-9C25-48727AD4C3FF}" destId="{DBBB590F-B0E1-45BE-86D9-54C16B03FDE5}" srcOrd="0" destOrd="0" parTransId="{AC31BF17-84A1-4A21-8E9D-F4B1F1C1B0B9}" sibTransId="{B670599E-63F2-4FA4-8D62-4EB1ACF0ED40}"/>
    <dgm:cxn modelId="{E47E7632-E300-4E0A-8893-CD9B92FECBDD}" type="presOf" srcId="{C677BE45-ED82-4B18-B226-8D57B512DF0A}" destId="{83FC9D5E-C857-4590-8397-03B3D399F65F}" srcOrd="0" destOrd="0" presId="urn:microsoft.com/office/officeart/2009/layout/CirclePictureHierarchy"/>
    <dgm:cxn modelId="{FBBDDFF0-DDE9-4332-B123-5A087996BFD8}" type="presOf" srcId="{8A78286F-48BE-437A-AA0B-397D7DF8C97B}" destId="{EE174248-8646-4735-A6C6-423D15532B25}" srcOrd="0" destOrd="0" presId="urn:microsoft.com/office/officeart/2009/layout/CirclePictureHierarchy"/>
    <dgm:cxn modelId="{64B3BEEB-7EDC-4A1D-A234-19A8DA66B09D}" srcId="{B2B0A39E-1CB6-4648-B778-984E155CC3CD}" destId="{8A78286F-48BE-437A-AA0B-397D7DF8C97B}" srcOrd="0" destOrd="0" parTransId="{D434E7F0-5E47-4F6A-AB8B-EEB12B6B5619}" sibTransId="{A52B4B4F-B405-4494-A5EA-264A96F24FE7}"/>
    <dgm:cxn modelId="{1C712A6D-F08B-487A-BEDB-119EF92529D4}" type="presOf" srcId="{72130E81-4DF7-4368-BD2D-5DB1907EBF2F}" destId="{D4A517B4-AAD4-42F9-90F7-FD7D04CACDFF}" srcOrd="0" destOrd="0" presId="urn:microsoft.com/office/officeart/2009/layout/CirclePictureHierarchy"/>
    <dgm:cxn modelId="{7BA6D937-A5DD-4BC3-B19B-D677898BDD9E}" srcId="{4160BBBD-A5DA-4363-9C25-48727AD4C3FF}" destId="{51EDF655-49F2-4E8C-8E21-516D969B1099}" srcOrd="2" destOrd="0" parTransId="{303CAA73-6E95-4525-96E6-737E81C0CA75}" sibTransId="{993B5E5C-D914-4B6E-941D-6703A80ADB9E}"/>
    <dgm:cxn modelId="{3FEA97DF-B235-4017-9A2A-B89167449517}" type="presOf" srcId="{C851468B-8669-46EE-B123-572725AC22B6}" destId="{D471AE6F-7839-4BD2-82F7-9BC845D9DA17}" srcOrd="0" destOrd="0" presId="urn:microsoft.com/office/officeart/2009/layout/CirclePictureHierarchy"/>
    <dgm:cxn modelId="{EA29BE06-3E11-4EC7-B6E7-1767DA574101}" type="presParOf" srcId="{F7D98140-53FC-4505-BCB2-D19DA5758181}" destId="{9C7C583F-3243-4A76-AC6B-FD8F667BCE2B}" srcOrd="0" destOrd="0" presId="urn:microsoft.com/office/officeart/2009/layout/CirclePictureHierarchy"/>
    <dgm:cxn modelId="{671161B8-ABA2-461B-8E55-6F4C263566C2}" type="presParOf" srcId="{9C7C583F-3243-4A76-AC6B-FD8F667BCE2B}" destId="{979C3E2A-769E-42BC-96A4-56896E5115C6}" srcOrd="0" destOrd="0" presId="urn:microsoft.com/office/officeart/2009/layout/CirclePictureHierarchy"/>
    <dgm:cxn modelId="{5AB02800-E111-44CF-92C7-1750E088DAA4}" type="presParOf" srcId="{979C3E2A-769E-42BC-96A4-56896E5115C6}" destId="{A98EB807-BFB4-4E37-BE24-4816668E31E4}" srcOrd="0" destOrd="0" presId="urn:microsoft.com/office/officeart/2009/layout/CirclePictureHierarchy"/>
    <dgm:cxn modelId="{AA8C4139-EBB9-468F-9ECF-A7E9505CE436}" type="presParOf" srcId="{979C3E2A-769E-42BC-96A4-56896E5115C6}" destId="{CA9578BB-C97D-47CF-89F8-926A33C02A9F}" srcOrd="1" destOrd="0" presId="urn:microsoft.com/office/officeart/2009/layout/CirclePictureHierarchy"/>
    <dgm:cxn modelId="{FFFE81C7-9B11-4A48-AE0A-9FE5E45D474A}" type="presParOf" srcId="{9C7C583F-3243-4A76-AC6B-FD8F667BCE2B}" destId="{02928721-5EE6-498D-B4CB-E0222A10BD98}" srcOrd="1" destOrd="0" presId="urn:microsoft.com/office/officeart/2009/layout/CirclePictureHierarchy"/>
    <dgm:cxn modelId="{DD1B5170-BAD7-4721-A484-A74615B91E8B}" type="presParOf" srcId="{02928721-5EE6-498D-B4CB-E0222A10BD98}" destId="{5C5AB5E2-7EB9-4F10-B60A-4D04C8DA57D4}" srcOrd="0" destOrd="0" presId="urn:microsoft.com/office/officeart/2009/layout/CirclePictureHierarchy"/>
    <dgm:cxn modelId="{5423A796-47C4-4FEF-90A0-B101A2A5F039}" type="presParOf" srcId="{02928721-5EE6-498D-B4CB-E0222A10BD98}" destId="{D08C0D24-D1A2-4D01-A8BC-DA43AF7A88FE}" srcOrd="1" destOrd="0" presId="urn:microsoft.com/office/officeart/2009/layout/CirclePictureHierarchy"/>
    <dgm:cxn modelId="{F331C48B-A2C9-45A0-9419-60079EAE4AAE}" type="presParOf" srcId="{D08C0D24-D1A2-4D01-A8BC-DA43AF7A88FE}" destId="{90179048-A565-48B7-B1D0-8D970158579B}" srcOrd="0" destOrd="0" presId="urn:microsoft.com/office/officeart/2009/layout/CirclePictureHierarchy"/>
    <dgm:cxn modelId="{77F7F198-6279-4E4C-A7C1-20A6A43CC2AB}" type="presParOf" srcId="{90179048-A565-48B7-B1D0-8D970158579B}" destId="{B6CF6582-98CC-42FE-B7FD-7BBA19280A28}" srcOrd="0" destOrd="0" presId="urn:microsoft.com/office/officeart/2009/layout/CirclePictureHierarchy"/>
    <dgm:cxn modelId="{24F6C0F8-4407-4460-BC77-15860B4F16FB}" type="presParOf" srcId="{90179048-A565-48B7-B1D0-8D970158579B}" destId="{D4A517B4-AAD4-42F9-90F7-FD7D04CACDFF}" srcOrd="1" destOrd="0" presId="urn:microsoft.com/office/officeart/2009/layout/CirclePictureHierarchy"/>
    <dgm:cxn modelId="{3938AF5C-BC99-471F-9F30-B168FF0880C2}" type="presParOf" srcId="{D08C0D24-D1A2-4D01-A8BC-DA43AF7A88FE}" destId="{A814CB39-3D92-4F5F-A6D9-3FE496A0645B}" srcOrd="1" destOrd="0" presId="urn:microsoft.com/office/officeart/2009/layout/CirclePictureHierarchy"/>
    <dgm:cxn modelId="{7169DA6D-F269-4CB6-B71F-837F44143274}" type="presParOf" srcId="{A814CB39-3D92-4F5F-A6D9-3FE496A0645B}" destId="{EF370481-2A6B-4AB3-AE1B-C969F9139436}" srcOrd="0" destOrd="0" presId="urn:microsoft.com/office/officeart/2009/layout/CirclePictureHierarchy"/>
    <dgm:cxn modelId="{26BCF8EB-29A7-404E-ABE8-E5BD639A0123}" type="presParOf" srcId="{A814CB39-3D92-4F5F-A6D9-3FE496A0645B}" destId="{AB0285C5-BEB4-4C75-BA43-41C6EBF683C4}" srcOrd="1" destOrd="0" presId="urn:microsoft.com/office/officeart/2009/layout/CirclePictureHierarchy"/>
    <dgm:cxn modelId="{62B90484-8D88-43B7-9342-2B9817C5262A}" type="presParOf" srcId="{AB0285C5-BEB4-4C75-BA43-41C6EBF683C4}" destId="{FCFD7624-352A-48F0-84D1-110BA1441B2F}" srcOrd="0" destOrd="0" presId="urn:microsoft.com/office/officeart/2009/layout/CirclePictureHierarchy"/>
    <dgm:cxn modelId="{3EDC5790-5D65-4A29-9238-7DBF060F71E7}" type="presParOf" srcId="{FCFD7624-352A-48F0-84D1-110BA1441B2F}" destId="{A0DDBC31-C351-41D5-94AD-FF34D3516FDF}" srcOrd="0" destOrd="0" presId="urn:microsoft.com/office/officeart/2009/layout/CirclePictureHierarchy"/>
    <dgm:cxn modelId="{550E85FA-069E-47EC-992B-2F5BCED0DBD8}" type="presParOf" srcId="{FCFD7624-352A-48F0-84D1-110BA1441B2F}" destId="{83FC9D5E-C857-4590-8397-03B3D399F65F}" srcOrd="1" destOrd="0" presId="urn:microsoft.com/office/officeart/2009/layout/CirclePictureHierarchy"/>
    <dgm:cxn modelId="{52E3D4C8-FB98-4E45-9BE3-8190DAE8A969}" type="presParOf" srcId="{AB0285C5-BEB4-4C75-BA43-41C6EBF683C4}" destId="{14AB9F17-373E-4436-A477-2F670EFBDCFD}" srcOrd="1" destOrd="0" presId="urn:microsoft.com/office/officeart/2009/layout/CirclePictureHierarchy"/>
    <dgm:cxn modelId="{C3638A1D-F4D0-4C87-92E3-B68F5EF0E217}" type="presParOf" srcId="{A814CB39-3D92-4F5F-A6D9-3FE496A0645B}" destId="{D471AE6F-7839-4BD2-82F7-9BC845D9DA17}" srcOrd="2" destOrd="0" presId="urn:microsoft.com/office/officeart/2009/layout/CirclePictureHierarchy"/>
    <dgm:cxn modelId="{9564F4C4-7218-4F56-8F6F-A9A44D3199F2}" type="presParOf" srcId="{A814CB39-3D92-4F5F-A6D9-3FE496A0645B}" destId="{9FCA5C93-EF38-46B2-9973-F3F38231EF27}" srcOrd="3" destOrd="0" presId="urn:microsoft.com/office/officeart/2009/layout/CirclePictureHierarchy"/>
    <dgm:cxn modelId="{664B95F6-095E-4BD4-BF00-5AFB113AC06D}" type="presParOf" srcId="{9FCA5C93-EF38-46B2-9973-F3F38231EF27}" destId="{519F1423-1881-4721-95AF-13839B39035F}" srcOrd="0" destOrd="0" presId="urn:microsoft.com/office/officeart/2009/layout/CirclePictureHierarchy"/>
    <dgm:cxn modelId="{AC0928D2-BC53-49FB-865C-1767C3EB4E4B}" type="presParOf" srcId="{519F1423-1881-4721-95AF-13839B39035F}" destId="{D3EFC468-257D-4B73-818C-2C65F428A7AA}" srcOrd="0" destOrd="0" presId="urn:microsoft.com/office/officeart/2009/layout/CirclePictureHierarchy"/>
    <dgm:cxn modelId="{B12C092B-E6D2-460E-8669-578E478D8D27}" type="presParOf" srcId="{519F1423-1881-4721-95AF-13839B39035F}" destId="{72AC006F-6AF3-4423-936A-E3D92C9F5982}" srcOrd="1" destOrd="0" presId="urn:microsoft.com/office/officeart/2009/layout/CirclePictureHierarchy"/>
    <dgm:cxn modelId="{154978C3-F62F-4FF3-B563-5CCD670DD0B0}" type="presParOf" srcId="{9FCA5C93-EF38-46B2-9973-F3F38231EF27}" destId="{40C8D3C4-426E-4E88-8078-C6C2C09E2FEC}" srcOrd="1" destOrd="0" presId="urn:microsoft.com/office/officeart/2009/layout/CirclePictureHierarchy"/>
    <dgm:cxn modelId="{CDC83302-33B0-4555-BC50-E93C6B645243}" type="presParOf" srcId="{02928721-5EE6-498D-B4CB-E0222A10BD98}" destId="{E667CC5E-F12A-431D-B596-4C0F0D9A912E}" srcOrd="2" destOrd="0" presId="urn:microsoft.com/office/officeart/2009/layout/CirclePictureHierarchy"/>
    <dgm:cxn modelId="{95205B7F-323A-4836-8360-D2E35C44BB80}" type="presParOf" srcId="{02928721-5EE6-498D-B4CB-E0222A10BD98}" destId="{CA097825-A2A5-42DE-AA0C-E524B709C279}" srcOrd="3" destOrd="0" presId="urn:microsoft.com/office/officeart/2009/layout/CirclePictureHierarchy"/>
    <dgm:cxn modelId="{8031649C-3C87-4196-8614-C20698EB8BCA}" type="presParOf" srcId="{CA097825-A2A5-42DE-AA0C-E524B709C279}" destId="{CE98599E-C415-4723-AECD-605832BC045D}" srcOrd="0" destOrd="0" presId="urn:microsoft.com/office/officeart/2009/layout/CirclePictureHierarchy"/>
    <dgm:cxn modelId="{57541B1E-FD0F-4703-A474-1807A5078223}" type="presParOf" srcId="{CE98599E-C415-4723-AECD-605832BC045D}" destId="{C2681E5D-19D3-41CD-BCDC-2387CEAF6CA1}" srcOrd="0" destOrd="0" presId="urn:microsoft.com/office/officeart/2009/layout/CirclePictureHierarchy"/>
    <dgm:cxn modelId="{4056F3F3-8925-4295-8361-43BC4FD5D179}" type="presParOf" srcId="{CE98599E-C415-4723-AECD-605832BC045D}" destId="{27427C95-38EC-4594-AE87-1B5BEE9C29AB}" srcOrd="1" destOrd="0" presId="urn:microsoft.com/office/officeart/2009/layout/CirclePictureHierarchy"/>
    <dgm:cxn modelId="{D2EB6A37-4D2D-4DEE-95EE-F0E6E1124D89}" type="presParOf" srcId="{CA097825-A2A5-42DE-AA0C-E524B709C279}" destId="{86343452-D0B5-40B2-A583-4357FF39D9A3}" srcOrd="1" destOrd="0" presId="urn:microsoft.com/office/officeart/2009/layout/CirclePictureHierarchy"/>
    <dgm:cxn modelId="{12B96653-4168-4D3C-90A5-1F58F48F2E6B}" type="presParOf" srcId="{86343452-D0B5-40B2-A583-4357FF39D9A3}" destId="{6AC23539-A466-4442-880D-5340BDC46E15}" srcOrd="0" destOrd="0" presId="urn:microsoft.com/office/officeart/2009/layout/CirclePictureHierarchy"/>
    <dgm:cxn modelId="{5DFF2F7A-B7A6-4961-88B3-A32021509428}" type="presParOf" srcId="{86343452-D0B5-40B2-A583-4357FF39D9A3}" destId="{FAE84CDF-3B09-47EF-ADD1-27FF9607D4B5}" srcOrd="1" destOrd="0" presId="urn:microsoft.com/office/officeart/2009/layout/CirclePictureHierarchy"/>
    <dgm:cxn modelId="{A2FC762D-EF51-4219-A822-75FF90896B72}" type="presParOf" srcId="{FAE84CDF-3B09-47EF-ADD1-27FF9607D4B5}" destId="{426A56A2-154B-446E-A923-C4120A928073}" srcOrd="0" destOrd="0" presId="urn:microsoft.com/office/officeart/2009/layout/CirclePictureHierarchy"/>
    <dgm:cxn modelId="{1FBB87C5-38BD-4EE0-A6F5-1B8D4058F4B2}" type="presParOf" srcId="{426A56A2-154B-446E-A923-C4120A928073}" destId="{1A73A187-1077-40C7-9772-FE35FB8E714E}" srcOrd="0" destOrd="0" presId="urn:microsoft.com/office/officeart/2009/layout/CirclePictureHierarchy"/>
    <dgm:cxn modelId="{428FAA53-8A97-4419-835E-AB47CB078CCB}" type="presParOf" srcId="{426A56A2-154B-446E-A923-C4120A928073}" destId="{EE174248-8646-4735-A6C6-423D15532B25}" srcOrd="1" destOrd="0" presId="urn:microsoft.com/office/officeart/2009/layout/CirclePictureHierarchy"/>
    <dgm:cxn modelId="{30343E4A-FA1B-4B51-8510-DCEE15A2CDF1}" type="presParOf" srcId="{FAE84CDF-3B09-47EF-ADD1-27FF9607D4B5}" destId="{2ACB01F7-5EC8-436A-A629-EA02B532E65D}" srcOrd="1" destOrd="0" presId="urn:microsoft.com/office/officeart/2009/layout/CirclePictureHierarchy"/>
    <dgm:cxn modelId="{8C5CAE6A-E27A-4EDB-B51A-60B87BFB0940}" type="presParOf" srcId="{F7D98140-53FC-4505-BCB2-D19DA5758181}" destId="{0ABAEE81-8350-4211-9897-652024C808A8}" srcOrd="1" destOrd="0" presId="urn:microsoft.com/office/officeart/2009/layout/CirclePictureHierarchy"/>
    <dgm:cxn modelId="{65E19EC8-DEF3-40C5-9EBC-7DE3BDB70F70}" type="presParOf" srcId="{0ABAEE81-8350-4211-9897-652024C808A8}" destId="{78D91D15-C860-4D41-8767-C4F777AC79F4}" srcOrd="0" destOrd="0" presId="urn:microsoft.com/office/officeart/2009/layout/CirclePictureHierarchy"/>
    <dgm:cxn modelId="{52F28E35-EAC3-483D-88AA-EAC412166005}" type="presParOf" srcId="{78D91D15-C860-4D41-8767-C4F777AC79F4}" destId="{3EB5257B-4627-4BC2-A8B0-B4995CEAEB3F}" srcOrd="0" destOrd="0" presId="urn:microsoft.com/office/officeart/2009/layout/CirclePictureHierarchy"/>
    <dgm:cxn modelId="{46E15984-7894-4326-B73F-5C56BE18E2C9}" type="presParOf" srcId="{78D91D15-C860-4D41-8767-C4F777AC79F4}" destId="{D5FBB23A-5BF6-471D-9374-D8AAE2A4DAF8}" srcOrd="1" destOrd="0" presId="urn:microsoft.com/office/officeart/2009/layout/CirclePictureHierarchy"/>
    <dgm:cxn modelId="{18E7C65B-366A-4EFA-A573-913DC7286529}" type="presParOf" srcId="{0ABAEE81-8350-4211-9897-652024C808A8}" destId="{2FAB8E9B-A6E9-4794-B82C-18D109792B32}" srcOrd="1" destOrd="0" presId="urn:microsoft.com/office/officeart/2009/layout/CirclePictureHierarchy"/>
    <dgm:cxn modelId="{78FEA021-F8B9-4578-9E28-8F4E440FDC76}" type="presParOf" srcId="{F7D98140-53FC-4505-BCB2-D19DA5758181}" destId="{A7DD9CBE-8C76-4D34-951F-CF5953324D73}" srcOrd="2" destOrd="0" presId="urn:microsoft.com/office/officeart/2009/layout/CirclePictureHierarchy"/>
    <dgm:cxn modelId="{27FECEB1-8D26-4957-B307-732495E43EF3}" type="presParOf" srcId="{A7DD9CBE-8C76-4D34-951F-CF5953324D73}" destId="{026979B2-16A5-4677-9759-D690D9F7C1F1}" srcOrd="0" destOrd="0" presId="urn:microsoft.com/office/officeart/2009/layout/CirclePictureHierarchy"/>
    <dgm:cxn modelId="{5E64364A-2039-47B3-AA1A-893EDF7F1818}" type="presParOf" srcId="{026979B2-16A5-4677-9759-D690D9F7C1F1}" destId="{09A2543C-BC1E-448B-9D59-FB96F72C7B63}" srcOrd="0" destOrd="0" presId="urn:microsoft.com/office/officeart/2009/layout/CirclePictureHierarchy"/>
    <dgm:cxn modelId="{00249305-374B-4E84-922E-1F4B32752108}" type="presParOf" srcId="{026979B2-16A5-4677-9759-D690D9F7C1F1}" destId="{DD5E6CDB-50D1-4850-8F03-FAE8348EFD7D}" srcOrd="1" destOrd="0" presId="urn:microsoft.com/office/officeart/2009/layout/CirclePictureHierarchy"/>
    <dgm:cxn modelId="{50383B34-5B5E-4F3F-AAF9-3CE431C80CDD}" type="presParOf" srcId="{A7DD9CBE-8C76-4D34-951F-CF5953324D73}" destId="{B0D558DA-0139-4D99-BB2B-1ABB83BF63E4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F7F6A3-1F39-405B-804F-7CF610E19024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89CA3833-B941-4867-A3D0-61536DB70FC9}">
      <dgm:prSet phldrT="[Текст]" custT="1"/>
      <dgm:spPr/>
      <dgm:t>
        <a:bodyPr/>
        <a:lstStyle/>
        <a:p>
          <a:r>
            <a:rPr lang="ru-RU" sz="1200" dirty="0" smtClean="0"/>
            <a:t>Объединение  молодёжного интернет-</a:t>
          </a:r>
          <a:r>
            <a:rPr lang="ru-RU" sz="1200" dirty="0" err="1" smtClean="0"/>
            <a:t>издаания</a:t>
          </a:r>
          <a:r>
            <a:rPr lang="ru-RU" sz="1200" dirty="0" smtClean="0"/>
            <a:t> «Ворон и ёж» с ТО «Телерепортёр» и с интернет-журналом «Наше измерение»</a:t>
          </a:r>
          <a:endParaRPr lang="ru-RU" sz="1200" dirty="0"/>
        </a:p>
      </dgm:t>
    </dgm:pt>
    <dgm:pt modelId="{690E6B0E-196F-4EA9-8E44-D89650A41903}" type="parTrans" cxnId="{73E3762A-C114-49E8-88E6-750076453864}">
      <dgm:prSet/>
      <dgm:spPr/>
      <dgm:t>
        <a:bodyPr/>
        <a:lstStyle/>
        <a:p>
          <a:endParaRPr lang="ru-RU"/>
        </a:p>
      </dgm:t>
    </dgm:pt>
    <dgm:pt modelId="{2696B157-590D-4385-B6E0-4F55496564B9}" type="sibTrans" cxnId="{73E3762A-C114-49E8-88E6-750076453864}">
      <dgm:prSet/>
      <dgm:spPr/>
      <dgm:t>
        <a:bodyPr/>
        <a:lstStyle/>
        <a:p>
          <a:endParaRPr lang="ru-RU"/>
        </a:p>
      </dgm:t>
    </dgm:pt>
    <dgm:pt modelId="{6C7BB75C-E44D-4163-812D-34BC06CC1B13}">
      <dgm:prSet custT="1"/>
      <dgm:spPr/>
      <dgm:t>
        <a:bodyPr/>
        <a:lstStyle/>
        <a:p>
          <a:endParaRPr lang="ru-RU" sz="1100" dirty="0" smtClean="0"/>
        </a:p>
        <a:p>
          <a:r>
            <a:rPr lang="ru-RU" sz="1100" dirty="0" smtClean="0"/>
            <a:t>Участие в региональном конкурсе школьной и студенческой прессы «Репортёр - 2020» «Репортёр- 2021»</a:t>
          </a:r>
        </a:p>
      </dgm:t>
    </dgm:pt>
    <dgm:pt modelId="{67358B65-65B0-4872-BEA8-3AFE3996CFED}" type="parTrans" cxnId="{D4DD1648-8F16-4E0D-9130-DCD90FD55D05}">
      <dgm:prSet/>
      <dgm:spPr/>
      <dgm:t>
        <a:bodyPr/>
        <a:lstStyle/>
        <a:p>
          <a:endParaRPr lang="ru-RU"/>
        </a:p>
      </dgm:t>
    </dgm:pt>
    <dgm:pt modelId="{54D79A20-376B-4938-8AB7-A4878FDE2D54}" type="sibTrans" cxnId="{D4DD1648-8F16-4E0D-9130-DCD90FD55D05}">
      <dgm:prSet/>
      <dgm:spPr/>
      <dgm:t>
        <a:bodyPr/>
        <a:lstStyle/>
        <a:p>
          <a:endParaRPr lang="ru-RU"/>
        </a:p>
      </dgm:t>
    </dgm:pt>
    <dgm:pt modelId="{6EFEE4F5-A1C6-416D-8F27-9CFEB22635C1}">
      <dgm:prSet/>
      <dgm:spPr/>
      <dgm:t>
        <a:bodyPr/>
        <a:lstStyle/>
        <a:p>
          <a:r>
            <a:rPr lang="ru-RU" dirty="0" smtClean="0"/>
            <a:t>Выживание в условиях дистанционной работы: проведение учебных занятий, участие в мероприятиях (онлайн-формат), работа над контентом (поиск </a:t>
          </a:r>
          <a:r>
            <a:rPr lang="ru-RU" dirty="0" err="1" smtClean="0"/>
            <a:t>инфоповодов</a:t>
          </a:r>
          <a:r>
            <a:rPr lang="ru-RU" dirty="0" smtClean="0"/>
            <a:t>, а за отсутствием таковых - поиск нестандартных решений для создания контента) </a:t>
          </a:r>
        </a:p>
      </dgm:t>
    </dgm:pt>
    <dgm:pt modelId="{AFE357AD-363F-4DE6-9836-1434C88DFEB0}" type="parTrans" cxnId="{E0BEFE62-A113-48E4-BEF4-552634979FEA}">
      <dgm:prSet/>
      <dgm:spPr/>
      <dgm:t>
        <a:bodyPr/>
        <a:lstStyle/>
        <a:p>
          <a:endParaRPr lang="ru-RU"/>
        </a:p>
      </dgm:t>
    </dgm:pt>
    <dgm:pt modelId="{1B895E63-4086-4337-A308-B5838379111E}" type="sibTrans" cxnId="{E0BEFE62-A113-48E4-BEF4-552634979FEA}">
      <dgm:prSet/>
      <dgm:spPr/>
      <dgm:t>
        <a:bodyPr/>
        <a:lstStyle/>
        <a:p>
          <a:endParaRPr lang="ru-RU"/>
        </a:p>
      </dgm:t>
    </dgm:pt>
    <dgm:pt modelId="{CA84B4CB-CF63-4501-8A3B-DC547D8F701E}">
      <dgm:prSet/>
      <dgm:spPr/>
      <dgm:t>
        <a:bodyPr/>
        <a:lstStyle/>
        <a:p>
          <a:r>
            <a:rPr lang="ru-RU" dirty="0" smtClean="0"/>
            <a:t>«Взгляд в </a:t>
          </a:r>
          <a:r>
            <a:rPr lang="ru-RU" dirty="0" err="1" smtClean="0"/>
            <a:t>медиабудущее</a:t>
          </a:r>
          <a:r>
            <a:rPr lang="ru-RU" dirty="0" smtClean="0"/>
            <a:t>» </a:t>
          </a:r>
          <a:endParaRPr lang="ru-RU" dirty="0"/>
        </a:p>
      </dgm:t>
    </dgm:pt>
    <dgm:pt modelId="{AD1FF81E-159B-4DD6-B754-CD251997D920}" type="parTrans" cxnId="{BE361298-741F-4763-BE1A-78D1C03693CB}">
      <dgm:prSet/>
      <dgm:spPr/>
      <dgm:t>
        <a:bodyPr/>
        <a:lstStyle/>
        <a:p>
          <a:endParaRPr lang="ru-RU"/>
        </a:p>
      </dgm:t>
    </dgm:pt>
    <dgm:pt modelId="{64ACF25B-6C5C-4A62-8D09-4309774DB3C1}" type="sibTrans" cxnId="{BE361298-741F-4763-BE1A-78D1C03693CB}">
      <dgm:prSet/>
      <dgm:spPr/>
      <dgm:t>
        <a:bodyPr/>
        <a:lstStyle/>
        <a:p>
          <a:endParaRPr lang="ru-RU"/>
        </a:p>
      </dgm:t>
    </dgm:pt>
    <dgm:pt modelId="{4BD1E756-CA15-4A2D-9411-FEDC686C9C80}">
      <dgm:prSet custT="1"/>
      <dgm:spPr/>
      <dgm:t>
        <a:bodyPr/>
        <a:lstStyle/>
        <a:p>
          <a:endParaRPr lang="ru-RU" sz="1200" dirty="0" smtClean="0"/>
        </a:p>
        <a:p>
          <a:r>
            <a:rPr lang="ru-RU" sz="1100" dirty="0" smtClean="0"/>
            <a:t>Информационная поддержка и сотрудничество с различными фестивалями, организация и участие в различных мастер-классах , семинарах, творческих встречах</a:t>
          </a:r>
          <a:endParaRPr lang="ru-RU" sz="1100" dirty="0"/>
        </a:p>
      </dgm:t>
    </dgm:pt>
    <dgm:pt modelId="{C4661060-55AF-4872-B6A6-605AD2AD96ED}" type="parTrans" cxnId="{029CB7D6-61BF-44CA-848B-CCB4A54EC52C}">
      <dgm:prSet/>
      <dgm:spPr/>
      <dgm:t>
        <a:bodyPr/>
        <a:lstStyle/>
        <a:p>
          <a:endParaRPr lang="ru-RU"/>
        </a:p>
      </dgm:t>
    </dgm:pt>
    <dgm:pt modelId="{2B3A9A90-B22A-442F-B4D0-DE6D95960675}" type="sibTrans" cxnId="{029CB7D6-61BF-44CA-848B-CCB4A54EC52C}">
      <dgm:prSet/>
      <dgm:spPr/>
      <dgm:t>
        <a:bodyPr/>
        <a:lstStyle/>
        <a:p>
          <a:endParaRPr lang="ru-RU"/>
        </a:p>
      </dgm:t>
    </dgm:pt>
    <dgm:pt modelId="{DC3074B2-E90B-4B95-80C7-A3E5DFF35289}">
      <dgm:prSet/>
      <dgm:spPr/>
      <dgm:t>
        <a:bodyPr/>
        <a:lstStyle/>
        <a:p>
          <a:r>
            <a:rPr lang="ru-RU" dirty="0" smtClean="0"/>
            <a:t>Участие в региональной конференции Научного общества учащихся в ВГУ (дипломы 1,2,3 степеней)</a:t>
          </a:r>
        </a:p>
      </dgm:t>
    </dgm:pt>
    <dgm:pt modelId="{400F5B77-4847-4326-ABD4-F036138D428B}" type="parTrans" cxnId="{DDBBB2FD-6D35-45A4-9277-4A322272D004}">
      <dgm:prSet/>
      <dgm:spPr/>
      <dgm:t>
        <a:bodyPr/>
        <a:lstStyle/>
        <a:p>
          <a:endParaRPr lang="ru-RU"/>
        </a:p>
      </dgm:t>
    </dgm:pt>
    <dgm:pt modelId="{C602BBE3-2BDC-48E8-B2F6-A34C3E445244}" type="sibTrans" cxnId="{DDBBB2FD-6D35-45A4-9277-4A322272D004}">
      <dgm:prSet/>
      <dgm:spPr/>
      <dgm:t>
        <a:bodyPr/>
        <a:lstStyle/>
        <a:p>
          <a:endParaRPr lang="ru-RU"/>
        </a:p>
      </dgm:t>
    </dgm:pt>
    <dgm:pt modelId="{7E40D808-50B3-477F-8397-8B6A678BE552}">
      <dgm:prSet custT="1"/>
      <dgm:spPr/>
      <dgm:t>
        <a:bodyPr/>
        <a:lstStyle/>
        <a:p>
          <a:r>
            <a:rPr lang="ru-RU" sz="1100" dirty="0" smtClean="0"/>
            <a:t>Традиционное участие в онлайн-проекте «Эстафета» (в рамках регионального фестиваля «Репортёр»)</a:t>
          </a:r>
        </a:p>
      </dgm:t>
    </dgm:pt>
    <dgm:pt modelId="{63E51FD9-458E-4D9F-8BC8-75CDBCFD5B14}" type="parTrans" cxnId="{4ABF9455-0EA9-4275-B378-8BE2BA28D958}">
      <dgm:prSet/>
      <dgm:spPr/>
      <dgm:t>
        <a:bodyPr/>
        <a:lstStyle/>
        <a:p>
          <a:endParaRPr lang="ru-RU"/>
        </a:p>
      </dgm:t>
    </dgm:pt>
    <dgm:pt modelId="{7261AA11-D55F-4CB4-AA74-657457A266EB}" type="sibTrans" cxnId="{4ABF9455-0EA9-4275-B378-8BE2BA28D958}">
      <dgm:prSet/>
      <dgm:spPr/>
      <dgm:t>
        <a:bodyPr/>
        <a:lstStyle/>
        <a:p>
          <a:endParaRPr lang="ru-RU"/>
        </a:p>
      </dgm:t>
    </dgm:pt>
    <dgm:pt modelId="{704141B2-B1BE-4E17-9A38-598CC01A5C5F}" type="pres">
      <dgm:prSet presAssocID="{C5F7F6A3-1F39-405B-804F-7CF610E19024}" presName="Name0" presStyleCnt="0">
        <dgm:presLayoutVars>
          <dgm:dir/>
          <dgm:resizeHandles val="exact"/>
        </dgm:presLayoutVars>
      </dgm:prSet>
      <dgm:spPr/>
    </dgm:pt>
    <dgm:pt modelId="{4E715F6E-2EEB-4404-ACC6-A2DECC0610DA}" type="pres">
      <dgm:prSet presAssocID="{C5F7F6A3-1F39-405B-804F-7CF610E19024}" presName="fgShape" presStyleLbl="fgShp" presStyleIdx="0" presStyleCnt="1"/>
      <dgm:spPr/>
    </dgm:pt>
    <dgm:pt modelId="{E0826B6D-F77C-4136-8AC0-362C3C979A76}" type="pres">
      <dgm:prSet presAssocID="{C5F7F6A3-1F39-405B-804F-7CF610E19024}" presName="linComp" presStyleCnt="0"/>
      <dgm:spPr/>
    </dgm:pt>
    <dgm:pt modelId="{65E145CE-CB94-4ADC-81C5-A5D747C10655}" type="pres">
      <dgm:prSet presAssocID="{89CA3833-B941-4867-A3D0-61536DB70FC9}" presName="compNode" presStyleCnt="0"/>
      <dgm:spPr/>
    </dgm:pt>
    <dgm:pt modelId="{837BA004-A187-4E36-8F3C-B03C1AD508BB}" type="pres">
      <dgm:prSet presAssocID="{89CA3833-B941-4867-A3D0-61536DB70FC9}" presName="bkgdShape" presStyleLbl="node1" presStyleIdx="0" presStyleCnt="7" custLinFactNeighborX="1485"/>
      <dgm:spPr/>
      <dgm:t>
        <a:bodyPr/>
        <a:lstStyle/>
        <a:p>
          <a:endParaRPr lang="ru-RU"/>
        </a:p>
      </dgm:t>
    </dgm:pt>
    <dgm:pt modelId="{AE1DEA28-1F1F-4923-B4AE-262F26003801}" type="pres">
      <dgm:prSet presAssocID="{89CA3833-B941-4867-A3D0-61536DB70FC9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85765-ADD9-4679-8146-CFC6298891D8}" type="pres">
      <dgm:prSet presAssocID="{89CA3833-B941-4867-A3D0-61536DB70FC9}" presName="invisiNode" presStyleLbl="node1" presStyleIdx="0" presStyleCnt="7"/>
      <dgm:spPr/>
    </dgm:pt>
    <dgm:pt modelId="{1CC471EE-A445-4342-8DCC-BE2B4C6F3F81}" type="pres">
      <dgm:prSet presAssocID="{89CA3833-B941-4867-A3D0-61536DB70FC9}" presName="imagNode" presStyleLbl="fgImgPlace1" presStyleIdx="0" presStyleCnt="7" custLinFactNeighborX="2337" custLinFactNeighborY="-165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DFE0128-D072-4150-9557-51796088BCF1}" type="pres">
      <dgm:prSet presAssocID="{2696B157-590D-4385-B6E0-4F55496564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E46E0F7-0665-4B54-9DAD-CD6B7D98ED0F}" type="pres">
      <dgm:prSet presAssocID="{6C7BB75C-E44D-4163-812D-34BC06CC1B13}" presName="compNode" presStyleCnt="0"/>
      <dgm:spPr/>
    </dgm:pt>
    <dgm:pt modelId="{ECB7412A-5DB0-4543-AC50-6D8E061EE5BC}" type="pres">
      <dgm:prSet presAssocID="{6C7BB75C-E44D-4163-812D-34BC06CC1B13}" presName="bkgdShape" presStyleLbl="node1" presStyleIdx="1" presStyleCnt="7"/>
      <dgm:spPr/>
      <dgm:t>
        <a:bodyPr/>
        <a:lstStyle/>
        <a:p>
          <a:endParaRPr lang="ru-RU"/>
        </a:p>
      </dgm:t>
    </dgm:pt>
    <dgm:pt modelId="{10FF5FA8-752D-49BD-A084-4433989F46E9}" type="pres">
      <dgm:prSet presAssocID="{6C7BB75C-E44D-4163-812D-34BC06CC1B13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AC4BC-6902-4972-B063-8292DA4DEE35}" type="pres">
      <dgm:prSet presAssocID="{6C7BB75C-E44D-4163-812D-34BC06CC1B13}" presName="invisiNode" presStyleLbl="node1" presStyleIdx="1" presStyleCnt="7"/>
      <dgm:spPr/>
    </dgm:pt>
    <dgm:pt modelId="{8A6E63CE-48A0-427A-ADE8-71BA613BFF81}" type="pres">
      <dgm:prSet presAssocID="{6C7BB75C-E44D-4163-812D-34BC06CC1B13}" presName="imagNode" presStyleLbl="fgImgPlace1" presStyleIdx="1" presStyleCnt="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D0626FC-FDCB-4D77-9720-040BD3E3179D}" type="pres">
      <dgm:prSet presAssocID="{54D79A20-376B-4938-8AB7-A4878FDE2D5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CCE2673-3230-4A35-980B-2C56CD7BF7E4}" type="pres">
      <dgm:prSet presAssocID="{4BD1E756-CA15-4A2D-9411-FEDC686C9C80}" presName="compNode" presStyleCnt="0"/>
      <dgm:spPr/>
    </dgm:pt>
    <dgm:pt modelId="{900EAC00-7404-45C3-8D18-B3D904E0284B}" type="pres">
      <dgm:prSet presAssocID="{4BD1E756-CA15-4A2D-9411-FEDC686C9C80}" presName="bkgdShape" presStyleLbl="node1" presStyleIdx="2" presStyleCnt="7"/>
      <dgm:spPr/>
      <dgm:t>
        <a:bodyPr/>
        <a:lstStyle/>
        <a:p>
          <a:endParaRPr lang="ru-RU"/>
        </a:p>
      </dgm:t>
    </dgm:pt>
    <dgm:pt modelId="{389F4A6E-0BB6-4C06-9B77-80D80248E78B}" type="pres">
      <dgm:prSet presAssocID="{4BD1E756-CA15-4A2D-9411-FEDC686C9C80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C6700-7009-4529-800D-4B290787A8D4}" type="pres">
      <dgm:prSet presAssocID="{4BD1E756-CA15-4A2D-9411-FEDC686C9C80}" presName="invisiNode" presStyleLbl="node1" presStyleIdx="2" presStyleCnt="7"/>
      <dgm:spPr/>
    </dgm:pt>
    <dgm:pt modelId="{5BC704AB-24B3-4564-BD0D-CBF228FC3EC1}" type="pres">
      <dgm:prSet presAssocID="{4BD1E756-CA15-4A2D-9411-FEDC686C9C80}" presName="imagNode" presStyleLbl="fgImgPlac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5951473-8B51-4FF2-824C-EF247EF1DF66}" type="pres">
      <dgm:prSet presAssocID="{2B3A9A90-B22A-442F-B4D0-DE6D9596067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02E312-07BA-4D8D-9D08-3A802D2DAF9A}" type="pres">
      <dgm:prSet presAssocID="{7E40D808-50B3-477F-8397-8B6A678BE552}" presName="compNode" presStyleCnt="0"/>
      <dgm:spPr/>
    </dgm:pt>
    <dgm:pt modelId="{98841D74-F8B7-44C0-B630-C21CA7A99E7E}" type="pres">
      <dgm:prSet presAssocID="{7E40D808-50B3-477F-8397-8B6A678BE552}" presName="bkgdShape" presStyleLbl="node1" presStyleIdx="3" presStyleCnt="7"/>
      <dgm:spPr/>
      <dgm:t>
        <a:bodyPr/>
        <a:lstStyle/>
        <a:p>
          <a:endParaRPr lang="ru-RU"/>
        </a:p>
      </dgm:t>
    </dgm:pt>
    <dgm:pt modelId="{049704F8-6E59-434E-B697-7DF7CBD015A3}" type="pres">
      <dgm:prSet presAssocID="{7E40D808-50B3-477F-8397-8B6A678BE552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9F2B4-1508-4E8D-BCB1-692F61FEA6FB}" type="pres">
      <dgm:prSet presAssocID="{7E40D808-50B3-477F-8397-8B6A678BE552}" presName="invisiNode" presStyleLbl="node1" presStyleIdx="3" presStyleCnt="7"/>
      <dgm:spPr/>
    </dgm:pt>
    <dgm:pt modelId="{D087A296-E41B-4CBB-B048-14CA24B821D1}" type="pres">
      <dgm:prSet presAssocID="{7E40D808-50B3-477F-8397-8B6A678BE552}" presName="imagNode" presStyleLbl="fgImgPlac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3A23CB5B-7DAD-4DBF-8D30-319980203406}" type="pres">
      <dgm:prSet presAssocID="{7261AA11-D55F-4CB4-AA74-657457A266E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56796F-2CA3-4C8E-8025-E2F40D37D6B1}" type="pres">
      <dgm:prSet presAssocID="{6EFEE4F5-A1C6-416D-8F27-9CFEB22635C1}" presName="compNode" presStyleCnt="0"/>
      <dgm:spPr/>
    </dgm:pt>
    <dgm:pt modelId="{C1E8DEAE-9E7B-4EAC-9C04-F2A7F4F9974C}" type="pres">
      <dgm:prSet presAssocID="{6EFEE4F5-A1C6-416D-8F27-9CFEB22635C1}" presName="bkgdShape" presStyleLbl="node1" presStyleIdx="4" presStyleCnt="7"/>
      <dgm:spPr/>
      <dgm:t>
        <a:bodyPr/>
        <a:lstStyle/>
        <a:p>
          <a:endParaRPr lang="ru-RU"/>
        </a:p>
      </dgm:t>
    </dgm:pt>
    <dgm:pt modelId="{57280DA3-83EF-4993-9F9F-873A169ECFEC}" type="pres">
      <dgm:prSet presAssocID="{6EFEE4F5-A1C6-416D-8F27-9CFEB22635C1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E0030-5C56-4100-8690-73906EF37731}" type="pres">
      <dgm:prSet presAssocID="{6EFEE4F5-A1C6-416D-8F27-9CFEB22635C1}" presName="invisiNode" presStyleLbl="node1" presStyleIdx="4" presStyleCnt="7"/>
      <dgm:spPr/>
    </dgm:pt>
    <dgm:pt modelId="{6C876BC3-9B1A-494A-903D-CE03C3ABB039}" type="pres">
      <dgm:prSet presAssocID="{6EFEE4F5-A1C6-416D-8F27-9CFEB22635C1}" presName="imagNode" presStyleLbl="fgImgPlac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B9B7A521-2C4C-4E51-9816-530217224CC0}" type="pres">
      <dgm:prSet presAssocID="{1B895E63-4086-4337-A308-B5838379111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3437AAA-D132-46B5-94F9-78D7B3D286FA}" type="pres">
      <dgm:prSet presAssocID="{CA84B4CB-CF63-4501-8A3B-DC547D8F701E}" presName="compNode" presStyleCnt="0"/>
      <dgm:spPr/>
    </dgm:pt>
    <dgm:pt modelId="{331CE8DB-BC8C-4EDC-B3BD-630788C6280E}" type="pres">
      <dgm:prSet presAssocID="{CA84B4CB-CF63-4501-8A3B-DC547D8F701E}" presName="bkgdShape" presStyleLbl="node1" presStyleIdx="5" presStyleCnt="7"/>
      <dgm:spPr/>
      <dgm:t>
        <a:bodyPr/>
        <a:lstStyle/>
        <a:p>
          <a:endParaRPr lang="ru-RU"/>
        </a:p>
      </dgm:t>
    </dgm:pt>
    <dgm:pt modelId="{29A51234-9AC5-4B13-9862-04958CF8562B}" type="pres">
      <dgm:prSet presAssocID="{CA84B4CB-CF63-4501-8A3B-DC547D8F701E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DE2BB8-7260-4B72-84F6-AAFED684A84E}" type="pres">
      <dgm:prSet presAssocID="{CA84B4CB-CF63-4501-8A3B-DC547D8F701E}" presName="invisiNode" presStyleLbl="node1" presStyleIdx="5" presStyleCnt="7"/>
      <dgm:spPr/>
    </dgm:pt>
    <dgm:pt modelId="{ECA2A5C8-C753-456D-B588-39587E57C856}" type="pres">
      <dgm:prSet presAssocID="{CA84B4CB-CF63-4501-8A3B-DC547D8F701E}" presName="imagNode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070B2F9A-A6CB-4337-A567-C539842A28B9}" type="pres">
      <dgm:prSet presAssocID="{64ACF25B-6C5C-4A62-8D09-4309774DB3C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B328545-9EAB-40E3-AA87-929BB65BEE35}" type="pres">
      <dgm:prSet presAssocID="{DC3074B2-E90B-4B95-80C7-A3E5DFF35289}" presName="compNode" presStyleCnt="0"/>
      <dgm:spPr/>
    </dgm:pt>
    <dgm:pt modelId="{66BAD40B-A15B-452C-B881-4B2D31AAF4D7}" type="pres">
      <dgm:prSet presAssocID="{DC3074B2-E90B-4B95-80C7-A3E5DFF35289}" presName="bkgdShape" presStyleLbl="node1" presStyleIdx="6" presStyleCnt="7"/>
      <dgm:spPr/>
      <dgm:t>
        <a:bodyPr/>
        <a:lstStyle/>
        <a:p>
          <a:endParaRPr lang="ru-RU"/>
        </a:p>
      </dgm:t>
    </dgm:pt>
    <dgm:pt modelId="{66F43B03-315B-4D5F-9FD3-D63C6988297A}" type="pres">
      <dgm:prSet presAssocID="{DC3074B2-E90B-4B95-80C7-A3E5DFF35289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6CBBCA-1FC0-4C91-BB25-0143EF2A6998}" type="pres">
      <dgm:prSet presAssocID="{DC3074B2-E90B-4B95-80C7-A3E5DFF35289}" presName="invisiNode" presStyleLbl="node1" presStyleIdx="6" presStyleCnt="7"/>
      <dgm:spPr/>
    </dgm:pt>
    <dgm:pt modelId="{7FB2E8D0-C851-45E0-97BC-24FD1E54B563}" type="pres">
      <dgm:prSet presAssocID="{DC3074B2-E90B-4B95-80C7-A3E5DFF35289}" presName="imagNode" presStyleLbl="fgImgPlac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ECAF49F4-92F3-475C-90CC-12DBC88465B7}" type="presOf" srcId="{DC3074B2-E90B-4B95-80C7-A3E5DFF35289}" destId="{66BAD40B-A15B-452C-B881-4B2D31AAF4D7}" srcOrd="0" destOrd="0" presId="urn:microsoft.com/office/officeart/2005/8/layout/hList7"/>
    <dgm:cxn modelId="{1EEAAA1B-E343-4A57-A559-8862291E558A}" type="presOf" srcId="{CA84B4CB-CF63-4501-8A3B-DC547D8F701E}" destId="{331CE8DB-BC8C-4EDC-B3BD-630788C6280E}" srcOrd="0" destOrd="0" presId="urn:microsoft.com/office/officeart/2005/8/layout/hList7"/>
    <dgm:cxn modelId="{E0BEFE62-A113-48E4-BEF4-552634979FEA}" srcId="{C5F7F6A3-1F39-405B-804F-7CF610E19024}" destId="{6EFEE4F5-A1C6-416D-8F27-9CFEB22635C1}" srcOrd="4" destOrd="0" parTransId="{AFE357AD-363F-4DE6-9836-1434C88DFEB0}" sibTransId="{1B895E63-4086-4337-A308-B5838379111E}"/>
    <dgm:cxn modelId="{B450D7BF-84E6-4F69-A43B-9F2FC654AFDF}" type="presOf" srcId="{4BD1E756-CA15-4A2D-9411-FEDC686C9C80}" destId="{900EAC00-7404-45C3-8D18-B3D904E0284B}" srcOrd="0" destOrd="0" presId="urn:microsoft.com/office/officeart/2005/8/layout/hList7"/>
    <dgm:cxn modelId="{670C4194-29DF-4ABC-8D59-4DE083F390CB}" type="presOf" srcId="{1B895E63-4086-4337-A308-B5838379111E}" destId="{B9B7A521-2C4C-4E51-9816-530217224CC0}" srcOrd="0" destOrd="0" presId="urn:microsoft.com/office/officeart/2005/8/layout/hList7"/>
    <dgm:cxn modelId="{4ABF9455-0EA9-4275-B378-8BE2BA28D958}" srcId="{C5F7F6A3-1F39-405B-804F-7CF610E19024}" destId="{7E40D808-50B3-477F-8397-8B6A678BE552}" srcOrd="3" destOrd="0" parTransId="{63E51FD9-458E-4D9F-8BC8-75CDBCFD5B14}" sibTransId="{7261AA11-D55F-4CB4-AA74-657457A266EB}"/>
    <dgm:cxn modelId="{7F601216-F65D-4FAE-8C23-FFFE99BDF8F1}" type="presOf" srcId="{7261AA11-D55F-4CB4-AA74-657457A266EB}" destId="{3A23CB5B-7DAD-4DBF-8D30-319980203406}" srcOrd="0" destOrd="0" presId="urn:microsoft.com/office/officeart/2005/8/layout/hList7"/>
    <dgm:cxn modelId="{7D9C27B1-7923-46D3-BEB8-3066F8819894}" type="presOf" srcId="{89CA3833-B941-4867-A3D0-61536DB70FC9}" destId="{837BA004-A187-4E36-8F3C-B03C1AD508BB}" srcOrd="0" destOrd="0" presId="urn:microsoft.com/office/officeart/2005/8/layout/hList7"/>
    <dgm:cxn modelId="{9599E1EF-301E-4EDA-9521-46E011181CB3}" type="presOf" srcId="{6EFEE4F5-A1C6-416D-8F27-9CFEB22635C1}" destId="{57280DA3-83EF-4993-9F9F-873A169ECFEC}" srcOrd="1" destOrd="0" presId="urn:microsoft.com/office/officeart/2005/8/layout/hList7"/>
    <dgm:cxn modelId="{002211D4-826C-44AD-9B5B-C581AC60024A}" type="presOf" srcId="{89CA3833-B941-4867-A3D0-61536DB70FC9}" destId="{AE1DEA28-1F1F-4923-B4AE-262F26003801}" srcOrd="1" destOrd="0" presId="urn:microsoft.com/office/officeart/2005/8/layout/hList7"/>
    <dgm:cxn modelId="{2EDC45FA-5391-487A-9FA0-15F7A2C83396}" type="presOf" srcId="{6C7BB75C-E44D-4163-812D-34BC06CC1B13}" destId="{ECB7412A-5DB0-4543-AC50-6D8E061EE5BC}" srcOrd="0" destOrd="0" presId="urn:microsoft.com/office/officeart/2005/8/layout/hList7"/>
    <dgm:cxn modelId="{4CE330C6-6E03-446A-A957-624B7C2546B7}" type="presOf" srcId="{DC3074B2-E90B-4B95-80C7-A3E5DFF35289}" destId="{66F43B03-315B-4D5F-9FD3-D63C6988297A}" srcOrd="1" destOrd="0" presId="urn:microsoft.com/office/officeart/2005/8/layout/hList7"/>
    <dgm:cxn modelId="{E849788E-8409-4D1C-98BB-62B26E1FAA89}" type="presOf" srcId="{54D79A20-376B-4938-8AB7-A4878FDE2D54}" destId="{BD0626FC-FDCB-4D77-9720-040BD3E3179D}" srcOrd="0" destOrd="0" presId="urn:microsoft.com/office/officeart/2005/8/layout/hList7"/>
    <dgm:cxn modelId="{73E3762A-C114-49E8-88E6-750076453864}" srcId="{C5F7F6A3-1F39-405B-804F-7CF610E19024}" destId="{89CA3833-B941-4867-A3D0-61536DB70FC9}" srcOrd="0" destOrd="0" parTransId="{690E6B0E-196F-4EA9-8E44-D89650A41903}" sibTransId="{2696B157-590D-4385-B6E0-4F55496564B9}"/>
    <dgm:cxn modelId="{A7B545AE-A937-4B03-84B8-F56605D2D8E8}" type="presOf" srcId="{7E40D808-50B3-477F-8397-8B6A678BE552}" destId="{049704F8-6E59-434E-B697-7DF7CBD015A3}" srcOrd="1" destOrd="0" presId="urn:microsoft.com/office/officeart/2005/8/layout/hList7"/>
    <dgm:cxn modelId="{029CB7D6-61BF-44CA-848B-CCB4A54EC52C}" srcId="{C5F7F6A3-1F39-405B-804F-7CF610E19024}" destId="{4BD1E756-CA15-4A2D-9411-FEDC686C9C80}" srcOrd="2" destOrd="0" parTransId="{C4661060-55AF-4872-B6A6-605AD2AD96ED}" sibTransId="{2B3A9A90-B22A-442F-B4D0-DE6D95960675}"/>
    <dgm:cxn modelId="{1513A7DE-696F-40DF-A92B-86ED52A06AB0}" type="presOf" srcId="{2B3A9A90-B22A-442F-B4D0-DE6D95960675}" destId="{45951473-8B51-4FF2-824C-EF247EF1DF66}" srcOrd="0" destOrd="0" presId="urn:microsoft.com/office/officeart/2005/8/layout/hList7"/>
    <dgm:cxn modelId="{FAD79EF1-F69D-46C5-9C8B-A70116D2BEFF}" type="presOf" srcId="{6C7BB75C-E44D-4163-812D-34BC06CC1B13}" destId="{10FF5FA8-752D-49BD-A084-4433989F46E9}" srcOrd="1" destOrd="0" presId="urn:microsoft.com/office/officeart/2005/8/layout/hList7"/>
    <dgm:cxn modelId="{51240F62-75D0-4EC8-A195-324F8AC89860}" type="presOf" srcId="{7E40D808-50B3-477F-8397-8B6A678BE552}" destId="{98841D74-F8B7-44C0-B630-C21CA7A99E7E}" srcOrd="0" destOrd="0" presId="urn:microsoft.com/office/officeart/2005/8/layout/hList7"/>
    <dgm:cxn modelId="{F7B00E07-D12B-428C-AD6E-DCB82EF07379}" type="presOf" srcId="{6EFEE4F5-A1C6-416D-8F27-9CFEB22635C1}" destId="{C1E8DEAE-9E7B-4EAC-9C04-F2A7F4F9974C}" srcOrd="0" destOrd="0" presId="urn:microsoft.com/office/officeart/2005/8/layout/hList7"/>
    <dgm:cxn modelId="{01351026-8A9A-4DA8-A60E-E9E46E604340}" type="presOf" srcId="{C5F7F6A3-1F39-405B-804F-7CF610E19024}" destId="{704141B2-B1BE-4E17-9A38-598CC01A5C5F}" srcOrd="0" destOrd="0" presId="urn:microsoft.com/office/officeart/2005/8/layout/hList7"/>
    <dgm:cxn modelId="{D3C9A4D7-2307-4422-8358-CCEFC1D5CB85}" type="presOf" srcId="{CA84B4CB-CF63-4501-8A3B-DC547D8F701E}" destId="{29A51234-9AC5-4B13-9862-04958CF8562B}" srcOrd="1" destOrd="0" presId="urn:microsoft.com/office/officeart/2005/8/layout/hList7"/>
    <dgm:cxn modelId="{C8191E48-26A0-4710-AAFF-927FBBA3AD87}" type="presOf" srcId="{64ACF25B-6C5C-4A62-8D09-4309774DB3C1}" destId="{070B2F9A-A6CB-4337-A567-C539842A28B9}" srcOrd="0" destOrd="0" presId="urn:microsoft.com/office/officeart/2005/8/layout/hList7"/>
    <dgm:cxn modelId="{BE361298-741F-4763-BE1A-78D1C03693CB}" srcId="{C5F7F6A3-1F39-405B-804F-7CF610E19024}" destId="{CA84B4CB-CF63-4501-8A3B-DC547D8F701E}" srcOrd="5" destOrd="0" parTransId="{AD1FF81E-159B-4DD6-B754-CD251997D920}" sibTransId="{64ACF25B-6C5C-4A62-8D09-4309774DB3C1}"/>
    <dgm:cxn modelId="{44D6B0C4-D417-4A0D-88A7-C20FDBC997B2}" type="presOf" srcId="{4BD1E756-CA15-4A2D-9411-FEDC686C9C80}" destId="{389F4A6E-0BB6-4C06-9B77-80D80248E78B}" srcOrd="1" destOrd="0" presId="urn:microsoft.com/office/officeart/2005/8/layout/hList7"/>
    <dgm:cxn modelId="{7CBA35B6-B4B9-4448-BE95-AE3616E11791}" type="presOf" srcId="{2696B157-590D-4385-B6E0-4F55496564B9}" destId="{2DFE0128-D072-4150-9557-51796088BCF1}" srcOrd="0" destOrd="0" presId="urn:microsoft.com/office/officeart/2005/8/layout/hList7"/>
    <dgm:cxn modelId="{D4DD1648-8F16-4E0D-9130-DCD90FD55D05}" srcId="{C5F7F6A3-1F39-405B-804F-7CF610E19024}" destId="{6C7BB75C-E44D-4163-812D-34BC06CC1B13}" srcOrd="1" destOrd="0" parTransId="{67358B65-65B0-4872-BEA8-3AFE3996CFED}" sibTransId="{54D79A20-376B-4938-8AB7-A4878FDE2D54}"/>
    <dgm:cxn modelId="{DDBBB2FD-6D35-45A4-9277-4A322272D004}" srcId="{C5F7F6A3-1F39-405B-804F-7CF610E19024}" destId="{DC3074B2-E90B-4B95-80C7-A3E5DFF35289}" srcOrd="6" destOrd="0" parTransId="{400F5B77-4847-4326-ABD4-F036138D428B}" sibTransId="{C602BBE3-2BDC-48E8-B2F6-A34C3E445244}"/>
    <dgm:cxn modelId="{36277C29-B3C8-4AD5-8043-8AAFECAB719F}" type="presParOf" srcId="{704141B2-B1BE-4E17-9A38-598CC01A5C5F}" destId="{4E715F6E-2EEB-4404-ACC6-A2DECC0610DA}" srcOrd="0" destOrd="0" presId="urn:microsoft.com/office/officeart/2005/8/layout/hList7"/>
    <dgm:cxn modelId="{6F0EF8AE-6EF4-40A1-8CC2-D8750B06A1AF}" type="presParOf" srcId="{704141B2-B1BE-4E17-9A38-598CC01A5C5F}" destId="{E0826B6D-F77C-4136-8AC0-362C3C979A76}" srcOrd="1" destOrd="0" presId="urn:microsoft.com/office/officeart/2005/8/layout/hList7"/>
    <dgm:cxn modelId="{9DA274F8-52F9-43DA-A0EE-1CD4991510F9}" type="presParOf" srcId="{E0826B6D-F77C-4136-8AC0-362C3C979A76}" destId="{65E145CE-CB94-4ADC-81C5-A5D747C10655}" srcOrd="0" destOrd="0" presId="urn:microsoft.com/office/officeart/2005/8/layout/hList7"/>
    <dgm:cxn modelId="{22F49648-4252-40BA-98B8-2D498C644787}" type="presParOf" srcId="{65E145CE-CB94-4ADC-81C5-A5D747C10655}" destId="{837BA004-A187-4E36-8F3C-B03C1AD508BB}" srcOrd="0" destOrd="0" presId="urn:microsoft.com/office/officeart/2005/8/layout/hList7"/>
    <dgm:cxn modelId="{AC3A46B9-F8D6-4E9A-8C1E-9B2FAF722586}" type="presParOf" srcId="{65E145CE-CB94-4ADC-81C5-A5D747C10655}" destId="{AE1DEA28-1F1F-4923-B4AE-262F26003801}" srcOrd="1" destOrd="0" presId="urn:microsoft.com/office/officeart/2005/8/layout/hList7"/>
    <dgm:cxn modelId="{87CC01D6-B254-4067-AB8A-915F943E8C13}" type="presParOf" srcId="{65E145CE-CB94-4ADC-81C5-A5D747C10655}" destId="{9AE85765-ADD9-4679-8146-CFC6298891D8}" srcOrd="2" destOrd="0" presId="urn:microsoft.com/office/officeart/2005/8/layout/hList7"/>
    <dgm:cxn modelId="{8BC46CB7-3D7E-418B-B601-F8C860595534}" type="presParOf" srcId="{65E145CE-CB94-4ADC-81C5-A5D747C10655}" destId="{1CC471EE-A445-4342-8DCC-BE2B4C6F3F81}" srcOrd="3" destOrd="0" presId="urn:microsoft.com/office/officeart/2005/8/layout/hList7"/>
    <dgm:cxn modelId="{56512DB0-04C5-4B73-9454-C061865C955C}" type="presParOf" srcId="{E0826B6D-F77C-4136-8AC0-362C3C979A76}" destId="{2DFE0128-D072-4150-9557-51796088BCF1}" srcOrd="1" destOrd="0" presId="urn:microsoft.com/office/officeart/2005/8/layout/hList7"/>
    <dgm:cxn modelId="{BC1FD807-3C3E-44CA-B0E4-37AB05343319}" type="presParOf" srcId="{E0826B6D-F77C-4136-8AC0-362C3C979A76}" destId="{3E46E0F7-0665-4B54-9DAD-CD6B7D98ED0F}" srcOrd="2" destOrd="0" presId="urn:microsoft.com/office/officeart/2005/8/layout/hList7"/>
    <dgm:cxn modelId="{80803931-B3C6-46B3-8230-CD46DC052857}" type="presParOf" srcId="{3E46E0F7-0665-4B54-9DAD-CD6B7D98ED0F}" destId="{ECB7412A-5DB0-4543-AC50-6D8E061EE5BC}" srcOrd="0" destOrd="0" presId="urn:microsoft.com/office/officeart/2005/8/layout/hList7"/>
    <dgm:cxn modelId="{DDC2E219-9B6E-443B-8C00-43EE98150530}" type="presParOf" srcId="{3E46E0F7-0665-4B54-9DAD-CD6B7D98ED0F}" destId="{10FF5FA8-752D-49BD-A084-4433989F46E9}" srcOrd="1" destOrd="0" presId="urn:microsoft.com/office/officeart/2005/8/layout/hList7"/>
    <dgm:cxn modelId="{1B926B9D-8AEE-43C0-8738-35F41939355D}" type="presParOf" srcId="{3E46E0F7-0665-4B54-9DAD-CD6B7D98ED0F}" destId="{82FAC4BC-6902-4972-B063-8292DA4DEE35}" srcOrd="2" destOrd="0" presId="urn:microsoft.com/office/officeart/2005/8/layout/hList7"/>
    <dgm:cxn modelId="{1A76D3CD-7A79-4277-B2E8-F5DBECD00EBA}" type="presParOf" srcId="{3E46E0F7-0665-4B54-9DAD-CD6B7D98ED0F}" destId="{8A6E63CE-48A0-427A-ADE8-71BA613BFF81}" srcOrd="3" destOrd="0" presId="urn:microsoft.com/office/officeart/2005/8/layout/hList7"/>
    <dgm:cxn modelId="{43E1DE6D-A580-4183-BD7C-99DA459963F1}" type="presParOf" srcId="{E0826B6D-F77C-4136-8AC0-362C3C979A76}" destId="{BD0626FC-FDCB-4D77-9720-040BD3E3179D}" srcOrd="3" destOrd="0" presId="urn:microsoft.com/office/officeart/2005/8/layout/hList7"/>
    <dgm:cxn modelId="{EB7750CB-5D96-4260-8AB9-B7C114F2DFF1}" type="presParOf" srcId="{E0826B6D-F77C-4136-8AC0-362C3C979A76}" destId="{2CCE2673-3230-4A35-980B-2C56CD7BF7E4}" srcOrd="4" destOrd="0" presId="urn:microsoft.com/office/officeart/2005/8/layout/hList7"/>
    <dgm:cxn modelId="{D97FB8A0-597C-4B7E-92A5-638B94D86658}" type="presParOf" srcId="{2CCE2673-3230-4A35-980B-2C56CD7BF7E4}" destId="{900EAC00-7404-45C3-8D18-B3D904E0284B}" srcOrd="0" destOrd="0" presId="urn:microsoft.com/office/officeart/2005/8/layout/hList7"/>
    <dgm:cxn modelId="{763E6C2A-296B-4B8E-B6A8-A5D82046E7DF}" type="presParOf" srcId="{2CCE2673-3230-4A35-980B-2C56CD7BF7E4}" destId="{389F4A6E-0BB6-4C06-9B77-80D80248E78B}" srcOrd="1" destOrd="0" presId="urn:microsoft.com/office/officeart/2005/8/layout/hList7"/>
    <dgm:cxn modelId="{498BE29E-9D07-439D-95FC-5C7CF637AC53}" type="presParOf" srcId="{2CCE2673-3230-4A35-980B-2C56CD7BF7E4}" destId="{DF3C6700-7009-4529-800D-4B290787A8D4}" srcOrd="2" destOrd="0" presId="urn:microsoft.com/office/officeart/2005/8/layout/hList7"/>
    <dgm:cxn modelId="{FCFBCFAC-010B-4895-BB23-CD878BEE675F}" type="presParOf" srcId="{2CCE2673-3230-4A35-980B-2C56CD7BF7E4}" destId="{5BC704AB-24B3-4564-BD0D-CBF228FC3EC1}" srcOrd="3" destOrd="0" presId="urn:microsoft.com/office/officeart/2005/8/layout/hList7"/>
    <dgm:cxn modelId="{71566400-15EE-4A68-A70E-42508E0C5EAB}" type="presParOf" srcId="{E0826B6D-F77C-4136-8AC0-362C3C979A76}" destId="{45951473-8B51-4FF2-824C-EF247EF1DF66}" srcOrd="5" destOrd="0" presId="urn:microsoft.com/office/officeart/2005/8/layout/hList7"/>
    <dgm:cxn modelId="{EEE2C81C-5342-46FF-9DF5-2A15DC79ACFC}" type="presParOf" srcId="{E0826B6D-F77C-4136-8AC0-362C3C979A76}" destId="{A702E312-07BA-4D8D-9D08-3A802D2DAF9A}" srcOrd="6" destOrd="0" presId="urn:microsoft.com/office/officeart/2005/8/layout/hList7"/>
    <dgm:cxn modelId="{6AD3D5E5-9768-44C4-9BD3-E295A361E293}" type="presParOf" srcId="{A702E312-07BA-4D8D-9D08-3A802D2DAF9A}" destId="{98841D74-F8B7-44C0-B630-C21CA7A99E7E}" srcOrd="0" destOrd="0" presId="urn:microsoft.com/office/officeart/2005/8/layout/hList7"/>
    <dgm:cxn modelId="{77D7FC51-2614-4F8B-8B34-8BF9E0CC4D58}" type="presParOf" srcId="{A702E312-07BA-4D8D-9D08-3A802D2DAF9A}" destId="{049704F8-6E59-434E-B697-7DF7CBD015A3}" srcOrd="1" destOrd="0" presId="urn:microsoft.com/office/officeart/2005/8/layout/hList7"/>
    <dgm:cxn modelId="{8D5BF2F0-C6E5-498D-BFA6-6D85490B043A}" type="presParOf" srcId="{A702E312-07BA-4D8D-9D08-3A802D2DAF9A}" destId="{18D9F2B4-1508-4E8D-BCB1-692F61FEA6FB}" srcOrd="2" destOrd="0" presId="urn:microsoft.com/office/officeart/2005/8/layout/hList7"/>
    <dgm:cxn modelId="{5C4C4F32-11D7-4E6C-A975-35A752339048}" type="presParOf" srcId="{A702E312-07BA-4D8D-9D08-3A802D2DAF9A}" destId="{D087A296-E41B-4CBB-B048-14CA24B821D1}" srcOrd="3" destOrd="0" presId="urn:microsoft.com/office/officeart/2005/8/layout/hList7"/>
    <dgm:cxn modelId="{1DA6255E-3E28-4E0B-9777-BA727B84A248}" type="presParOf" srcId="{E0826B6D-F77C-4136-8AC0-362C3C979A76}" destId="{3A23CB5B-7DAD-4DBF-8D30-319980203406}" srcOrd="7" destOrd="0" presId="urn:microsoft.com/office/officeart/2005/8/layout/hList7"/>
    <dgm:cxn modelId="{89FB6D73-748F-4629-859E-471495AEC84D}" type="presParOf" srcId="{E0826B6D-F77C-4136-8AC0-362C3C979A76}" destId="{6156796F-2CA3-4C8E-8025-E2F40D37D6B1}" srcOrd="8" destOrd="0" presId="urn:microsoft.com/office/officeart/2005/8/layout/hList7"/>
    <dgm:cxn modelId="{2FF80FDF-3492-4C96-BFC9-301B929BC51E}" type="presParOf" srcId="{6156796F-2CA3-4C8E-8025-E2F40D37D6B1}" destId="{C1E8DEAE-9E7B-4EAC-9C04-F2A7F4F9974C}" srcOrd="0" destOrd="0" presId="urn:microsoft.com/office/officeart/2005/8/layout/hList7"/>
    <dgm:cxn modelId="{0884629C-6A5B-4775-A08B-EA8CBD04D5AC}" type="presParOf" srcId="{6156796F-2CA3-4C8E-8025-E2F40D37D6B1}" destId="{57280DA3-83EF-4993-9F9F-873A169ECFEC}" srcOrd="1" destOrd="0" presId="urn:microsoft.com/office/officeart/2005/8/layout/hList7"/>
    <dgm:cxn modelId="{C2C804F2-0BDD-4E2E-AD0F-C6DCDBF377E3}" type="presParOf" srcId="{6156796F-2CA3-4C8E-8025-E2F40D37D6B1}" destId="{D8DE0030-5C56-4100-8690-73906EF37731}" srcOrd="2" destOrd="0" presId="urn:microsoft.com/office/officeart/2005/8/layout/hList7"/>
    <dgm:cxn modelId="{91563599-2596-479E-B8FB-2B6810905DA9}" type="presParOf" srcId="{6156796F-2CA3-4C8E-8025-E2F40D37D6B1}" destId="{6C876BC3-9B1A-494A-903D-CE03C3ABB039}" srcOrd="3" destOrd="0" presId="urn:microsoft.com/office/officeart/2005/8/layout/hList7"/>
    <dgm:cxn modelId="{C18E8532-5AD1-4B54-88E3-1B0AF0367030}" type="presParOf" srcId="{E0826B6D-F77C-4136-8AC0-362C3C979A76}" destId="{B9B7A521-2C4C-4E51-9816-530217224CC0}" srcOrd="9" destOrd="0" presId="urn:microsoft.com/office/officeart/2005/8/layout/hList7"/>
    <dgm:cxn modelId="{E2F6C1DF-D884-4898-8B6C-757BD83656D5}" type="presParOf" srcId="{E0826B6D-F77C-4136-8AC0-362C3C979A76}" destId="{83437AAA-D132-46B5-94F9-78D7B3D286FA}" srcOrd="10" destOrd="0" presId="urn:microsoft.com/office/officeart/2005/8/layout/hList7"/>
    <dgm:cxn modelId="{4FBA6547-F2C1-4810-83CD-D478FFA4186F}" type="presParOf" srcId="{83437AAA-D132-46B5-94F9-78D7B3D286FA}" destId="{331CE8DB-BC8C-4EDC-B3BD-630788C6280E}" srcOrd="0" destOrd="0" presId="urn:microsoft.com/office/officeart/2005/8/layout/hList7"/>
    <dgm:cxn modelId="{7376AD4D-4CF8-40E6-B6AF-5556DE98CD1F}" type="presParOf" srcId="{83437AAA-D132-46B5-94F9-78D7B3D286FA}" destId="{29A51234-9AC5-4B13-9862-04958CF8562B}" srcOrd="1" destOrd="0" presId="urn:microsoft.com/office/officeart/2005/8/layout/hList7"/>
    <dgm:cxn modelId="{0E8851AA-FA06-4DBB-A738-BD00928981C4}" type="presParOf" srcId="{83437AAA-D132-46B5-94F9-78D7B3D286FA}" destId="{E1DE2BB8-7260-4B72-84F6-AAFED684A84E}" srcOrd="2" destOrd="0" presId="urn:microsoft.com/office/officeart/2005/8/layout/hList7"/>
    <dgm:cxn modelId="{58F2D402-85F2-4943-AF31-107247958FEF}" type="presParOf" srcId="{83437AAA-D132-46B5-94F9-78D7B3D286FA}" destId="{ECA2A5C8-C753-456D-B588-39587E57C856}" srcOrd="3" destOrd="0" presId="urn:microsoft.com/office/officeart/2005/8/layout/hList7"/>
    <dgm:cxn modelId="{F23DA0F0-D772-4E1D-9643-DF425D9C6587}" type="presParOf" srcId="{E0826B6D-F77C-4136-8AC0-362C3C979A76}" destId="{070B2F9A-A6CB-4337-A567-C539842A28B9}" srcOrd="11" destOrd="0" presId="urn:microsoft.com/office/officeart/2005/8/layout/hList7"/>
    <dgm:cxn modelId="{D0AD80DE-9520-493F-9E78-F56500854E0A}" type="presParOf" srcId="{E0826B6D-F77C-4136-8AC0-362C3C979A76}" destId="{9B328545-9EAB-40E3-AA87-929BB65BEE35}" srcOrd="12" destOrd="0" presId="urn:microsoft.com/office/officeart/2005/8/layout/hList7"/>
    <dgm:cxn modelId="{59049DA8-B6F1-4E5A-9C28-AEC7E405B5C3}" type="presParOf" srcId="{9B328545-9EAB-40E3-AA87-929BB65BEE35}" destId="{66BAD40B-A15B-452C-B881-4B2D31AAF4D7}" srcOrd="0" destOrd="0" presId="urn:microsoft.com/office/officeart/2005/8/layout/hList7"/>
    <dgm:cxn modelId="{590DB4C8-E9BA-4936-9DA8-D2D0474E637B}" type="presParOf" srcId="{9B328545-9EAB-40E3-AA87-929BB65BEE35}" destId="{66F43B03-315B-4D5F-9FD3-D63C6988297A}" srcOrd="1" destOrd="0" presId="urn:microsoft.com/office/officeart/2005/8/layout/hList7"/>
    <dgm:cxn modelId="{9728971D-DD1B-4E15-8195-64CACD04F26B}" type="presParOf" srcId="{9B328545-9EAB-40E3-AA87-929BB65BEE35}" destId="{CD6CBBCA-1FC0-4C91-BB25-0143EF2A6998}" srcOrd="2" destOrd="0" presId="urn:microsoft.com/office/officeart/2005/8/layout/hList7"/>
    <dgm:cxn modelId="{51B5118D-3DE6-4508-9A4E-5D148166D227}" type="presParOf" srcId="{9B328545-9EAB-40E3-AA87-929BB65BEE35}" destId="{7FB2E8D0-C851-45E0-97BC-24FD1E54B56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ru-RU" dirty="0" smtClean="0"/>
            <a:t>Фестиваль школьных и молодёжных медиа «РЕПОРТЁР»</a:t>
          </a:r>
          <a:endParaRPr lang="ru-RU" dirty="0"/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/>
      <dgm:spPr/>
      <dgm:t>
        <a:bodyPr/>
        <a:lstStyle/>
        <a:p>
          <a:r>
            <a:rPr lang="ru-RU" dirty="0" smtClean="0"/>
            <a:t>ВРОДО «ИСКРА»</a:t>
          </a:r>
          <a:endParaRPr lang="ru-RU" dirty="0"/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8BC0296E-9AC2-4419-91AB-AB6FF0B6AEFE}">
      <dgm:prSet phldrT="[Текст]"/>
      <dgm:spPr/>
      <dgm:t>
        <a:bodyPr/>
        <a:lstStyle/>
        <a:p>
          <a:r>
            <a:rPr lang="ru-RU" dirty="0" smtClean="0"/>
            <a:t>Факультет журналистики ВГУ</a:t>
          </a:r>
          <a:endParaRPr lang="ru-RU" dirty="0"/>
        </a:p>
      </dgm:t>
    </dgm:pt>
    <dgm:pt modelId="{ED08A140-B29F-49EF-9E21-9F8DF330CC8F}" type="parTrans" cxnId="{7B0A1AB9-005F-4660-B3DA-A538091BC7FD}">
      <dgm:prSet/>
      <dgm:spPr/>
      <dgm:t>
        <a:bodyPr/>
        <a:lstStyle/>
        <a:p>
          <a:endParaRPr lang="ru-RU"/>
        </a:p>
      </dgm:t>
    </dgm:pt>
    <dgm:pt modelId="{F26ACD13-C898-4FD0-B5FB-D0A8DCBC97A0}" type="sibTrans" cxnId="{7B0A1AB9-005F-4660-B3DA-A538091BC7FD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3" custLinFactNeighborX="-36438" custLinFactNeighborY="291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43BC6684-7E85-409E-BA24-FD4AAB03FE40}" type="pres">
      <dgm:prSet presAssocID="{A2EC9E5A-20B2-484B-9FE7-F24D9179732B}" presName="txShp" presStyleLbl="node1" presStyleIdx="0" presStyleCnt="3" custScaleX="96237" custLinFactNeighborX="-9587" custLinFactNeighborY="-3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F73DB-D0CB-4BB6-998F-481C660561DB}" type="pres">
      <dgm:prSet presAssocID="{82CB4C19-A069-4744-85C6-5F18CDC66AB6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1" presStyleCnt="3" custLinFactNeighborX="-36438" custLinFactNeighborY="-364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EFD1F067-76F7-42AB-888C-CAD03793B73A}" type="pres">
      <dgm:prSet presAssocID="{5F33DBDE-785E-4E1F-8C01-65528467506C}" presName="txShp" presStyleLbl="node1" presStyleIdx="1" presStyleCnt="3" custLinFactNeighborX="-9313" custLinFactNeighborY="-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18EF8-5D6E-4FAC-ABFA-68A605586479}" type="pres">
      <dgm:prSet presAssocID="{898972D2-D036-4AA7-9227-BCBB0FF97D0F}" presName="spacing" presStyleCnt="0"/>
      <dgm:spPr/>
    </dgm:pt>
    <dgm:pt modelId="{5385B353-49BE-4676-AFD2-81352C7C5DDA}" type="pres">
      <dgm:prSet presAssocID="{8BC0296E-9AC2-4419-91AB-AB6FF0B6AEFE}" presName="composite" presStyleCnt="0"/>
      <dgm:spPr/>
    </dgm:pt>
    <dgm:pt modelId="{CBBD9D2A-0DAD-4ADA-9872-C29DE1169C94}" type="pres">
      <dgm:prSet presAssocID="{8BC0296E-9AC2-4419-91AB-AB6FF0B6AEFE}" presName="imgShp" presStyleLbl="fgImgPlace1" presStyleIdx="2" presStyleCnt="3" custLinFactNeighborX="-36438" custLinFactNeighborY="-145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27CAB67D-9209-4018-92D1-0575D5D27BDB}" type="pres">
      <dgm:prSet presAssocID="{8BC0296E-9AC2-4419-91AB-AB6FF0B6AEFE}" presName="txShp" presStyleLbl="node1" presStyleIdx="2" presStyleCnt="3" custLinFactNeighborX="-8491" custLinFactNeighborY="-1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E91BB7-8759-43B5-AE7F-484E8BFEF4F3}" type="presOf" srcId="{A2EC9E5A-20B2-484B-9FE7-F24D9179732B}" destId="{43BC6684-7E85-409E-BA24-FD4AAB03FE40}" srcOrd="0" destOrd="0" presId="urn:microsoft.com/office/officeart/2005/8/layout/vList3"/>
    <dgm:cxn modelId="{7B0A1AB9-005F-4660-B3DA-A538091BC7FD}" srcId="{DDFE7963-20BB-4C11-B63B-D1D5E41D15DD}" destId="{8BC0296E-9AC2-4419-91AB-AB6FF0B6AEFE}" srcOrd="2" destOrd="0" parTransId="{ED08A140-B29F-49EF-9E21-9F8DF330CC8F}" sibTransId="{F26ACD13-C898-4FD0-B5FB-D0A8DCBC97A0}"/>
    <dgm:cxn modelId="{E197B629-EC2C-49F1-9F2A-9C32354EA3D7}" type="presOf" srcId="{DDFE7963-20BB-4C11-B63B-D1D5E41D15DD}" destId="{9AE940D9-33AE-4376-AD36-591FC817DB01}" srcOrd="0" destOrd="0" presId="urn:microsoft.com/office/officeart/2005/8/layout/vList3"/>
    <dgm:cxn modelId="{47C8B648-FB43-44D0-BD45-2A506B6659C7}" srcId="{DDFE7963-20BB-4C11-B63B-D1D5E41D15DD}" destId="{5F33DBDE-785E-4E1F-8C01-65528467506C}" srcOrd="1" destOrd="0" parTransId="{3AE361C7-D0E8-4F14-8553-FFB4141E319C}" sibTransId="{898972D2-D036-4AA7-9227-BCBB0FF97D0F}"/>
    <dgm:cxn modelId="{FADECCE6-D247-4D39-BD1F-8D288584D313}" type="presOf" srcId="{8BC0296E-9AC2-4419-91AB-AB6FF0B6AEFE}" destId="{27CAB67D-9209-4018-92D1-0575D5D27BDB}" srcOrd="0" destOrd="0" presId="urn:microsoft.com/office/officeart/2005/8/layout/vList3"/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F2A55065-7C6C-4A66-9289-999233A51245}" type="presOf" srcId="{5F33DBDE-785E-4E1F-8C01-65528467506C}" destId="{EFD1F067-76F7-42AB-888C-CAD03793B73A}" srcOrd="0" destOrd="0" presId="urn:microsoft.com/office/officeart/2005/8/layout/vList3"/>
    <dgm:cxn modelId="{392935B0-460A-49F8-935A-003C98325EEF}" type="presParOf" srcId="{9AE940D9-33AE-4376-AD36-591FC817DB01}" destId="{D996244D-C7BF-4092-B6A3-21900FE648F0}" srcOrd="0" destOrd="0" presId="urn:microsoft.com/office/officeart/2005/8/layout/vList3"/>
    <dgm:cxn modelId="{7D4379F3-4483-4DF6-8ABD-4C84AA90D5C4}" type="presParOf" srcId="{D996244D-C7BF-4092-B6A3-21900FE648F0}" destId="{887A1E99-F268-4B4F-AE51-03D96244A71F}" srcOrd="0" destOrd="0" presId="urn:microsoft.com/office/officeart/2005/8/layout/vList3"/>
    <dgm:cxn modelId="{23FABD2A-C50A-4E0C-9CB5-43EAB161D120}" type="presParOf" srcId="{D996244D-C7BF-4092-B6A3-21900FE648F0}" destId="{43BC6684-7E85-409E-BA24-FD4AAB03FE40}" srcOrd="1" destOrd="0" presId="urn:microsoft.com/office/officeart/2005/8/layout/vList3"/>
    <dgm:cxn modelId="{41381FC4-CA72-4E64-AD57-8C905922FCDD}" type="presParOf" srcId="{9AE940D9-33AE-4376-AD36-591FC817DB01}" destId="{8ECF73DB-D0CB-4BB6-998F-481C660561DB}" srcOrd="1" destOrd="0" presId="urn:microsoft.com/office/officeart/2005/8/layout/vList3"/>
    <dgm:cxn modelId="{67B11FCD-FC38-42B2-9213-D4D8739676F7}" type="presParOf" srcId="{9AE940D9-33AE-4376-AD36-591FC817DB01}" destId="{306222AF-7ACE-4968-A46F-011EE20E3688}" srcOrd="2" destOrd="0" presId="urn:microsoft.com/office/officeart/2005/8/layout/vList3"/>
    <dgm:cxn modelId="{84748B7B-6B05-430B-A56F-F8A54ED9FC48}" type="presParOf" srcId="{306222AF-7ACE-4968-A46F-011EE20E3688}" destId="{833C3525-3B2D-4BE3-BA6B-F57CB9B67061}" srcOrd="0" destOrd="0" presId="urn:microsoft.com/office/officeart/2005/8/layout/vList3"/>
    <dgm:cxn modelId="{F7F29478-3C1E-4C2B-BC2D-DBEC2ABF1102}" type="presParOf" srcId="{306222AF-7ACE-4968-A46F-011EE20E3688}" destId="{EFD1F067-76F7-42AB-888C-CAD03793B73A}" srcOrd="1" destOrd="0" presId="urn:microsoft.com/office/officeart/2005/8/layout/vList3"/>
    <dgm:cxn modelId="{0E5DB292-1259-4C52-8572-35FB77BD5889}" type="presParOf" srcId="{9AE940D9-33AE-4376-AD36-591FC817DB01}" destId="{29318EF8-5D6E-4FAC-ABFA-68A605586479}" srcOrd="3" destOrd="0" presId="urn:microsoft.com/office/officeart/2005/8/layout/vList3"/>
    <dgm:cxn modelId="{97954FC6-22E7-4FE7-863A-80D7F2E1A8FA}" type="presParOf" srcId="{9AE940D9-33AE-4376-AD36-591FC817DB01}" destId="{5385B353-49BE-4676-AFD2-81352C7C5DDA}" srcOrd="4" destOrd="0" presId="urn:microsoft.com/office/officeart/2005/8/layout/vList3"/>
    <dgm:cxn modelId="{7392E8E3-CEB8-440A-9AB1-FCDE650DA18A}" type="presParOf" srcId="{5385B353-49BE-4676-AFD2-81352C7C5DDA}" destId="{CBBD9D2A-0DAD-4ADA-9872-C29DE1169C94}" srcOrd="0" destOrd="0" presId="urn:microsoft.com/office/officeart/2005/8/layout/vList3"/>
    <dgm:cxn modelId="{7637E110-7CE4-4922-A8C6-F3D2AB7D7CE1}" type="presParOf" srcId="{5385B353-49BE-4676-AFD2-81352C7C5DDA}" destId="{27CAB67D-9209-4018-92D1-0575D5D27BD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ru-RU" dirty="0" smtClean="0"/>
            <a:t>Дворец творчества детей и молодёжи</a:t>
          </a:r>
          <a:endParaRPr lang="ru-RU" dirty="0"/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/>
      <dgm:spPr/>
      <dgm:t>
        <a:bodyPr/>
        <a:lstStyle/>
        <a:p>
          <a:r>
            <a:rPr lang="ru-RU" dirty="0" smtClean="0"/>
            <a:t>Областной дом журналистов</a:t>
          </a:r>
          <a:endParaRPr lang="ru-RU" dirty="0"/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8BC0296E-9AC2-4419-91AB-AB6FF0B6AEFE}">
      <dgm:prSet phldrT="[Текст]"/>
      <dgm:spPr/>
      <dgm:t>
        <a:bodyPr/>
        <a:lstStyle/>
        <a:p>
          <a:r>
            <a:rPr lang="ru-RU" dirty="0" smtClean="0"/>
            <a:t>РИА Воронеж</a:t>
          </a:r>
          <a:endParaRPr lang="ru-RU" dirty="0"/>
        </a:p>
      </dgm:t>
    </dgm:pt>
    <dgm:pt modelId="{ED08A140-B29F-49EF-9E21-9F8DF330CC8F}" type="parTrans" cxnId="{7B0A1AB9-005F-4660-B3DA-A538091BC7FD}">
      <dgm:prSet/>
      <dgm:spPr/>
      <dgm:t>
        <a:bodyPr/>
        <a:lstStyle/>
        <a:p>
          <a:endParaRPr lang="ru-RU"/>
        </a:p>
      </dgm:t>
    </dgm:pt>
    <dgm:pt modelId="{F26ACD13-C898-4FD0-B5FB-D0A8DCBC97A0}" type="sibTrans" cxnId="{7B0A1AB9-005F-4660-B3DA-A538091BC7FD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ru-RU"/>
        </a:p>
      </dgm:t>
    </dgm:pt>
    <dgm:pt modelId="{43BC6684-7E85-409E-BA24-FD4AAB03FE40}" type="pres">
      <dgm:prSet presAssocID="{A2EC9E5A-20B2-484B-9FE7-F24D9179732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F73DB-D0CB-4BB6-998F-481C660561DB}" type="pres">
      <dgm:prSet presAssocID="{82CB4C19-A069-4744-85C6-5F18CDC66AB6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D1F067-76F7-42AB-888C-CAD03793B73A}" type="pres">
      <dgm:prSet presAssocID="{5F33DBDE-785E-4E1F-8C01-65528467506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18EF8-5D6E-4FAC-ABFA-68A605586479}" type="pres">
      <dgm:prSet presAssocID="{898972D2-D036-4AA7-9227-BCBB0FF97D0F}" presName="spacing" presStyleCnt="0"/>
      <dgm:spPr/>
    </dgm:pt>
    <dgm:pt modelId="{5385B353-49BE-4676-AFD2-81352C7C5DDA}" type="pres">
      <dgm:prSet presAssocID="{8BC0296E-9AC2-4419-91AB-AB6FF0B6AEFE}" presName="composite" presStyleCnt="0"/>
      <dgm:spPr/>
    </dgm:pt>
    <dgm:pt modelId="{CBBD9D2A-0DAD-4ADA-9872-C29DE1169C94}" type="pres">
      <dgm:prSet presAssocID="{8BC0296E-9AC2-4419-91AB-AB6FF0B6AEFE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CAB67D-9209-4018-92D1-0575D5D27BDB}" type="pres">
      <dgm:prSet presAssocID="{8BC0296E-9AC2-4419-91AB-AB6FF0B6AEF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E91BB7-8759-43B5-AE7F-484E8BFEF4F3}" type="presOf" srcId="{A2EC9E5A-20B2-484B-9FE7-F24D9179732B}" destId="{43BC6684-7E85-409E-BA24-FD4AAB03FE40}" srcOrd="0" destOrd="0" presId="urn:microsoft.com/office/officeart/2005/8/layout/vList3"/>
    <dgm:cxn modelId="{7B0A1AB9-005F-4660-B3DA-A538091BC7FD}" srcId="{DDFE7963-20BB-4C11-B63B-D1D5E41D15DD}" destId="{8BC0296E-9AC2-4419-91AB-AB6FF0B6AEFE}" srcOrd="2" destOrd="0" parTransId="{ED08A140-B29F-49EF-9E21-9F8DF330CC8F}" sibTransId="{F26ACD13-C898-4FD0-B5FB-D0A8DCBC97A0}"/>
    <dgm:cxn modelId="{E197B629-EC2C-49F1-9F2A-9C32354EA3D7}" type="presOf" srcId="{DDFE7963-20BB-4C11-B63B-D1D5E41D15DD}" destId="{9AE940D9-33AE-4376-AD36-591FC817DB01}" srcOrd="0" destOrd="0" presId="urn:microsoft.com/office/officeart/2005/8/layout/vList3"/>
    <dgm:cxn modelId="{47C8B648-FB43-44D0-BD45-2A506B6659C7}" srcId="{DDFE7963-20BB-4C11-B63B-D1D5E41D15DD}" destId="{5F33DBDE-785E-4E1F-8C01-65528467506C}" srcOrd="1" destOrd="0" parTransId="{3AE361C7-D0E8-4F14-8553-FFB4141E319C}" sibTransId="{898972D2-D036-4AA7-9227-BCBB0FF97D0F}"/>
    <dgm:cxn modelId="{FADECCE6-D247-4D39-BD1F-8D288584D313}" type="presOf" srcId="{8BC0296E-9AC2-4419-91AB-AB6FF0B6AEFE}" destId="{27CAB67D-9209-4018-92D1-0575D5D27BDB}" srcOrd="0" destOrd="0" presId="urn:microsoft.com/office/officeart/2005/8/layout/vList3"/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F2A55065-7C6C-4A66-9289-999233A51245}" type="presOf" srcId="{5F33DBDE-785E-4E1F-8C01-65528467506C}" destId="{EFD1F067-76F7-42AB-888C-CAD03793B73A}" srcOrd="0" destOrd="0" presId="urn:microsoft.com/office/officeart/2005/8/layout/vList3"/>
    <dgm:cxn modelId="{392935B0-460A-49F8-935A-003C98325EEF}" type="presParOf" srcId="{9AE940D9-33AE-4376-AD36-591FC817DB01}" destId="{D996244D-C7BF-4092-B6A3-21900FE648F0}" srcOrd="0" destOrd="0" presId="urn:microsoft.com/office/officeart/2005/8/layout/vList3"/>
    <dgm:cxn modelId="{7D4379F3-4483-4DF6-8ABD-4C84AA90D5C4}" type="presParOf" srcId="{D996244D-C7BF-4092-B6A3-21900FE648F0}" destId="{887A1E99-F268-4B4F-AE51-03D96244A71F}" srcOrd="0" destOrd="0" presId="urn:microsoft.com/office/officeart/2005/8/layout/vList3"/>
    <dgm:cxn modelId="{23FABD2A-C50A-4E0C-9CB5-43EAB161D120}" type="presParOf" srcId="{D996244D-C7BF-4092-B6A3-21900FE648F0}" destId="{43BC6684-7E85-409E-BA24-FD4AAB03FE40}" srcOrd="1" destOrd="0" presId="urn:microsoft.com/office/officeart/2005/8/layout/vList3"/>
    <dgm:cxn modelId="{41381FC4-CA72-4E64-AD57-8C905922FCDD}" type="presParOf" srcId="{9AE940D9-33AE-4376-AD36-591FC817DB01}" destId="{8ECF73DB-D0CB-4BB6-998F-481C660561DB}" srcOrd="1" destOrd="0" presId="urn:microsoft.com/office/officeart/2005/8/layout/vList3"/>
    <dgm:cxn modelId="{67B11FCD-FC38-42B2-9213-D4D8739676F7}" type="presParOf" srcId="{9AE940D9-33AE-4376-AD36-591FC817DB01}" destId="{306222AF-7ACE-4968-A46F-011EE20E3688}" srcOrd="2" destOrd="0" presId="urn:microsoft.com/office/officeart/2005/8/layout/vList3"/>
    <dgm:cxn modelId="{84748B7B-6B05-430B-A56F-F8A54ED9FC48}" type="presParOf" srcId="{306222AF-7ACE-4968-A46F-011EE20E3688}" destId="{833C3525-3B2D-4BE3-BA6B-F57CB9B67061}" srcOrd="0" destOrd="0" presId="urn:microsoft.com/office/officeart/2005/8/layout/vList3"/>
    <dgm:cxn modelId="{F7F29478-3C1E-4C2B-BC2D-DBEC2ABF1102}" type="presParOf" srcId="{306222AF-7ACE-4968-A46F-011EE20E3688}" destId="{EFD1F067-76F7-42AB-888C-CAD03793B73A}" srcOrd="1" destOrd="0" presId="urn:microsoft.com/office/officeart/2005/8/layout/vList3"/>
    <dgm:cxn modelId="{0E5DB292-1259-4C52-8572-35FB77BD5889}" type="presParOf" srcId="{9AE940D9-33AE-4376-AD36-591FC817DB01}" destId="{29318EF8-5D6E-4FAC-ABFA-68A605586479}" srcOrd="3" destOrd="0" presId="urn:microsoft.com/office/officeart/2005/8/layout/vList3"/>
    <dgm:cxn modelId="{97954FC6-22E7-4FE7-863A-80D7F2E1A8FA}" type="presParOf" srcId="{9AE940D9-33AE-4376-AD36-591FC817DB01}" destId="{5385B353-49BE-4676-AFD2-81352C7C5DDA}" srcOrd="4" destOrd="0" presId="urn:microsoft.com/office/officeart/2005/8/layout/vList3"/>
    <dgm:cxn modelId="{7392E8E3-CEB8-440A-9AB1-FCDE650DA18A}" type="presParOf" srcId="{5385B353-49BE-4676-AFD2-81352C7C5DDA}" destId="{CBBD9D2A-0DAD-4ADA-9872-C29DE1169C94}" srcOrd="0" destOrd="0" presId="urn:microsoft.com/office/officeart/2005/8/layout/vList3"/>
    <dgm:cxn modelId="{7637E110-7CE4-4922-A8C6-F3D2AB7D7CE1}" type="presParOf" srcId="{5385B353-49BE-4676-AFD2-81352C7C5DDA}" destId="{27CAB67D-9209-4018-92D1-0575D5D27BD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/>
      <dgm:spPr/>
      <dgm:t>
        <a:bodyPr/>
        <a:lstStyle/>
        <a:p>
          <a:r>
            <a:rPr lang="ru-RU" dirty="0" smtClean="0"/>
            <a:t>Диана </a:t>
          </a:r>
          <a:r>
            <a:rPr lang="ru-RU" dirty="0" err="1" smtClean="0"/>
            <a:t>Доругина</a:t>
          </a:r>
          <a:r>
            <a:rPr lang="ru-RU" dirty="0" smtClean="0"/>
            <a:t> учится в ВГУ  на факультете журналистики</a:t>
          </a:r>
          <a:endParaRPr lang="ru-RU" dirty="0"/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/>
      <dgm:spPr/>
      <dgm:t>
        <a:bodyPr/>
        <a:lstStyle/>
        <a:p>
          <a:r>
            <a:rPr lang="ru-RU" dirty="0" smtClean="0"/>
            <a:t>Яна Миронова поступила в ВГУ на факультет филологии (отделение «Издательское дело»), по совместительству корреспондент факультетской  газеты «Филин»</a:t>
          </a:r>
          <a:endParaRPr lang="ru-RU" dirty="0"/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2" custScaleX="66872" custScaleY="78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F69EC-ED68-4B89-8093-4CCEB0818F5D}" type="pres">
      <dgm:prSet presAssocID="{8D012C41-40E0-4813-8F17-3AFAE0D6C86A}" presName="rect1" presStyleLbl="lnNode1" presStyleIdx="0" presStyleCnt="2" custScaleX="139769" custScaleY="131287" custLinFactNeighborX="8692" custLinFactNeighborY="311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ru-RU"/>
        </a:p>
      </dgm:t>
    </dgm:pt>
    <dgm:pt modelId="{BBD2EF1F-7939-466E-A850-7A084814EAF3}" type="pres">
      <dgm:prSet presAssocID="{0E58C028-6D73-49D1-BCCD-A632F3D789C3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1" presStyleCnt="2" custScaleX="75970" custScaleY="61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ED40D-AB3E-4375-BC83-83629E92C1E5}" type="pres">
      <dgm:prSet presAssocID="{8240BD23-8EED-4FFF-924F-75F1F45B2D06}" presName="rect1" presStyleLbl="lnNode1" presStyleIdx="1" presStyleCnt="2" custScaleX="130316" custScaleY="98784" custLinFactNeighborX="-2710" custLinFactNeighborY="-400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ru-RU"/>
        </a:p>
      </dgm:t>
    </dgm:pt>
  </dgm:ptLst>
  <dgm:cxnLst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A8642D55-650B-4577-9601-0E90202FE3A3}" type="presOf" srcId="{8240BD23-8EED-4FFF-924F-75F1F45B2D06}" destId="{DB264486-C15C-4C6C-AF58-A56B2CAA7B38}" srcOrd="0" destOrd="0" presId="urn:microsoft.com/office/officeart/2008/layout/AlternatingPictureBlocks"/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02391F0C-B615-41B4-BF42-F80E5721D7EC}" srcId="{1B5E6E40-CDE8-4FC6-B4E2-E329266F9DA6}" destId="{8240BD23-8EED-4FFF-924F-75F1F45B2D06}" srcOrd="1" destOrd="0" parTransId="{2A6AD27C-49C5-4FB6-8699-968A6A41828B}" sibTransId="{120805F0-1D9B-4EDD-9181-B09D8F120D33}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B1460733-955E-4669-91B5-5DA12348B3EE}" type="presParOf" srcId="{2984CA6C-ABD8-46F1-B4A2-F5C4517655EE}" destId="{BBD2EF1F-7939-466E-A850-7A084814EAF3}" srcOrd="1" destOrd="0" presId="urn:microsoft.com/office/officeart/2008/layout/AlternatingPictureBlocks"/>
    <dgm:cxn modelId="{B184A2AB-425C-48D9-85F6-FA51873270FD}" type="presParOf" srcId="{2984CA6C-ABD8-46F1-B4A2-F5C4517655EE}" destId="{509D3FB2-C4C9-4B95-8AC6-7D0A94258F9D}" srcOrd="2" destOrd="0" presId="urn:microsoft.com/office/officeart/2008/layout/AlternatingPictureBlocks"/>
    <dgm:cxn modelId="{86CDB2AD-8842-4692-B528-CA0E0DE37C25}" type="presParOf" srcId="{509D3FB2-C4C9-4B95-8AC6-7D0A94258F9D}" destId="{DB264486-C15C-4C6C-AF58-A56B2CAA7B38}" srcOrd="0" destOrd="0" presId="urn:microsoft.com/office/officeart/2008/layout/AlternatingPictureBlocks"/>
    <dgm:cxn modelId="{5154AFFD-9F3D-4589-9642-7EEE2DF13AF3}" type="presParOf" srcId="{509D3FB2-C4C9-4B95-8AC6-7D0A94258F9D}" destId="{4BCED40D-AB3E-4375-BC83-83629E92C1E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 custT="1"/>
      <dgm:spPr/>
      <dgm:t>
        <a:bodyPr/>
        <a:lstStyle/>
        <a:p>
          <a:r>
            <a:rPr lang="ru-RU" sz="1400" dirty="0" smtClean="0"/>
            <a:t>Сергей </a:t>
          </a:r>
          <a:r>
            <a:rPr lang="ru-RU" sz="1400" dirty="0" err="1" smtClean="0"/>
            <a:t>Маранц</a:t>
          </a:r>
          <a:r>
            <a:rPr lang="ru-RU" sz="1400" dirty="0" smtClean="0"/>
            <a:t> – человек, который обеспечивал (и продолжает это делать) нас фотоматериалами! </a:t>
          </a:r>
        </a:p>
        <a:p>
          <a:r>
            <a:rPr lang="ru-RU" sz="1400" dirty="0" smtClean="0"/>
            <a:t>студент ВБМК, фотограф, курьер</a:t>
          </a:r>
          <a:r>
            <a:rPr lang="ru-RU" sz="3700" dirty="0" smtClean="0"/>
            <a:t> </a:t>
          </a:r>
          <a:endParaRPr lang="ru-RU" sz="3700" dirty="0"/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 custT="1"/>
      <dgm:spPr/>
      <dgm:t>
        <a:bodyPr/>
        <a:lstStyle/>
        <a:p>
          <a:r>
            <a:rPr lang="ru-RU" sz="1200" dirty="0" smtClean="0"/>
            <a:t>Мария Панасенко - студентка филологического факультета ВГУ (отделение «Издательское дело», исполнительный редактор факультетской газеты «Филин») </a:t>
          </a:r>
          <a:endParaRPr lang="ru-RU" sz="1200" dirty="0"/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2" custScaleX="97779" custScaleY="78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F69EC-ED68-4B89-8093-4CCEB0818F5D}" type="pres">
      <dgm:prSet presAssocID="{8D012C41-40E0-4813-8F17-3AFAE0D6C86A}" presName="rect1" presStyleLbl="lnNode1" presStyleIdx="0" presStyleCnt="2" custScaleX="110039" custScaleY="120356" custLinFactNeighborX="-33408" custLinFactNeighborY="275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ru-RU"/>
        </a:p>
      </dgm:t>
    </dgm:pt>
    <dgm:pt modelId="{BBD2EF1F-7939-466E-A850-7A084814EAF3}" type="pres">
      <dgm:prSet presAssocID="{0E58C028-6D73-49D1-BCCD-A632F3D789C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1" presStyleCnt="2" custScaleX="52479" custScaleY="100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4F59-F5A8-4292-BD03-AE3338412933}" type="pres">
      <dgm:prSet presAssocID="{54E1E4DF-2A18-4DD0-A7A0-246E0B435116}" presName="rect1" presStyleLbl="lnNode1" presStyleIdx="1" presStyleCnt="2" custScaleX="143789" custScaleY="93344" custLinFactNeighborX="3420" custLinFactNeighborY="-1209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  <dgm:t>
        <a:bodyPr/>
        <a:lstStyle/>
        <a:p>
          <a:endParaRPr lang="ru-RU"/>
        </a:p>
      </dgm:t>
    </dgm:pt>
  </dgm:ptLst>
  <dgm:cxnLst>
    <dgm:cxn modelId="{6B9BE84B-B524-485D-94E0-23C4C38C3939}" srcId="{1B5E6E40-CDE8-4FC6-B4E2-E329266F9DA6}" destId="{54E1E4DF-2A18-4DD0-A7A0-246E0B435116}" srcOrd="1" destOrd="0" parTransId="{AD1B0834-600A-497B-8CD4-B63FFCCE3C6B}" sibTransId="{6D8F099F-9026-46FC-8FF5-FA06F74926AC}"/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71298960-C33F-426E-BE35-FA87B8CBF264}" type="presOf" srcId="{54E1E4DF-2A18-4DD0-A7A0-246E0B435116}" destId="{FBF61CDC-D48A-4FAD-8774-787E6F425847}" srcOrd="0" destOrd="0" presId="urn:microsoft.com/office/officeart/2008/layout/AlternatingPictureBlocks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B1460733-955E-4669-91B5-5DA12348B3EE}" type="presParOf" srcId="{2984CA6C-ABD8-46F1-B4A2-F5C4517655EE}" destId="{BBD2EF1F-7939-466E-A850-7A084814EAF3}" srcOrd="1" destOrd="0" presId="urn:microsoft.com/office/officeart/2008/layout/AlternatingPictureBlocks"/>
    <dgm:cxn modelId="{D785D742-CC99-440F-9A2B-E3D8B5110A4C}" type="presParOf" srcId="{2984CA6C-ABD8-46F1-B4A2-F5C4517655EE}" destId="{AE04F18E-E1C8-42F1-923F-BAE8C6B6B17C}" srcOrd="2" destOrd="0" presId="urn:microsoft.com/office/officeart/2008/layout/AlternatingPictureBlocks"/>
    <dgm:cxn modelId="{953428B9-6D7D-4E57-9A01-BB0D468E8CFC}" type="presParOf" srcId="{AE04F18E-E1C8-42F1-923F-BAE8C6B6B17C}" destId="{FBF61CDC-D48A-4FAD-8774-787E6F425847}" srcOrd="0" destOrd="0" presId="urn:microsoft.com/office/officeart/2008/layout/AlternatingPictureBlocks"/>
    <dgm:cxn modelId="{74DB929B-0411-4FF1-82D6-E8EFCCE3012A}" type="presParOf" srcId="{AE04F18E-E1C8-42F1-923F-BAE8C6B6B17C}" destId="{E2DB4F59-F5A8-4292-BD03-AE333841293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23539-A466-4442-880D-5340BDC46E15}">
      <dsp:nvSpPr>
        <dsp:cNvPr id="0" name=""/>
        <dsp:cNvSpPr/>
      </dsp:nvSpPr>
      <dsp:spPr>
        <a:xfrm>
          <a:off x="5430208" y="2563582"/>
          <a:ext cx="693198" cy="342579"/>
        </a:xfrm>
        <a:custGeom>
          <a:avLst/>
          <a:gdLst/>
          <a:ahLst/>
          <a:cxnLst/>
          <a:rect l="0" t="0" r="0" b="0"/>
          <a:pathLst>
            <a:path>
              <a:moveTo>
                <a:pt x="693198" y="0"/>
              </a:moveTo>
              <a:lnTo>
                <a:pt x="693198" y="197367"/>
              </a:lnTo>
              <a:lnTo>
                <a:pt x="0" y="197367"/>
              </a:lnTo>
              <a:lnTo>
                <a:pt x="0" y="3425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7CC5E-F12A-431D-B596-4C0F0D9A912E}">
      <dsp:nvSpPr>
        <dsp:cNvPr id="0" name=""/>
        <dsp:cNvSpPr/>
      </dsp:nvSpPr>
      <dsp:spPr>
        <a:xfrm>
          <a:off x="3530829" y="1207055"/>
          <a:ext cx="2592577" cy="427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957"/>
              </a:lnTo>
              <a:lnTo>
                <a:pt x="2592577" y="281957"/>
              </a:lnTo>
              <a:lnTo>
                <a:pt x="2592577" y="4271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1AE6F-7839-4BD2-82F7-9BC845D9DA17}">
      <dsp:nvSpPr>
        <dsp:cNvPr id="0" name=""/>
        <dsp:cNvSpPr/>
      </dsp:nvSpPr>
      <dsp:spPr>
        <a:xfrm>
          <a:off x="1671636" y="2789444"/>
          <a:ext cx="1197110" cy="44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308"/>
              </a:lnTo>
              <a:lnTo>
                <a:pt x="1197110" y="304308"/>
              </a:lnTo>
              <a:lnTo>
                <a:pt x="1197110" y="4495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370481-2A6B-4AB3-AE1B-C969F9139436}">
      <dsp:nvSpPr>
        <dsp:cNvPr id="0" name=""/>
        <dsp:cNvSpPr/>
      </dsp:nvSpPr>
      <dsp:spPr>
        <a:xfrm>
          <a:off x="598933" y="2789444"/>
          <a:ext cx="1072702" cy="514622"/>
        </a:xfrm>
        <a:custGeom>
          <a:avLst/>
          <a:gdLst/>
          <a:ahLst/>
          <a:cxnLst/>
          <a:rect l="0" t="0" r="0" b="0"/>
          <a:pathLst>
            <a:path>
              <a:moveTo>
                <a:pt x="1072702" y="0"/>
              </a:moveTo>
              <a:lnTo>
                <a:pt x="1072702" y="369410"/>
              </a:lnTo>
              <a:lnTo>
                <a:pt x="0" y="369410"/>
              </a:lnTo>
              <a:lnTo>
                <a:pt x="0" y="51462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AB5E2-7EB9-4F10-B60A-4D04C8DA57D4}">
      <dsp:nvSpPr>
        <dsp:cNvPr id="0" name=""/>
        <dsp:cNvSpPr/>
      </dsp:nvSpPr>
      <dsp:spPr>
        <a:xfrm>
          <a:off x="1671636" y="1207055"/>
          <a:ext cx="1859193" cy="653031"/>
        </a:xfrm>
        <a:custGeom>
          <a:avLst/>
          <a:gdLst/>
          <a:ahLst/>
          <a:cxnLst/>
          <a:rect l="0" t="0" r="0" b="0"/>
          <a:pathLst>
            <a:path>
              <a:moveTo>
                <a:pt x="1859193" y="0"/>
              </a:moveTo>
              <a:lnTo>
                <a:pt x="1859193" y="507819"/>
              </a:lnTo>
              <a:lnTo>
                <a:pt x="0" y="507819"/>
              </a:lnTo>
              <a:lnTo>
                <a:pt x="0" y="65303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EB807-BFB4-4E37-BE24-4816668E31E4}">
      <dsp:nvSpPr>
        <dsp:cNvPr id="0" name=""/>
        <dsp:cNvSpPr/>
      </dsp:nvSpPr>
      <dsp:spPr>
        <a:xfrm>
          <a:off x="3066151" y="277698"/>
          <a:ext cx="929357" cy="9293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578BB-C97D-47CF-89F8-926A33C02A9F}">
      <dsp:nvSpPr>
        <dsp:cNvPr id="0" name=""/>
        <dsp:cNvSpPr/>
      </dsp:nvSpPr>
      <dsp:spPr>
        <a:xfrm>
          <a:off x="4015601" y="72068"/>
          <a:ext cx="1394035" cy="1319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Елена  Тимофеева – редактор интернет-издания «Ворон и ёж». Руководитель творческого объединения «Телерепортёр</a:t>
          </a:r>
          <a:r>
            <a:rPr lang="ru-RU" sz="900" kern="1200" dirty="0" smtClean="0"/>
            <a:t>»  </a:t>
          </a:r>
          <a:endParaRPr lang="ru-RU" sz="900" kern="1200" dirty="0"/>
        </a:p>
      </dsp:txBody>
      <dsp:txXfrm>
        <a:off x="4015601" y="72068"/>
        <a:ext cx="1394035" cy="1319241"/>
      </dsp:txXfrm>
    </dsp:sp>
    <dsp:sp modelId="{B6CF6582-98CC-42FE-B7FD-7BBA19280A28}">
      <dsp:nvSpPr>
        <dsp:cNvPr id="0" name=""/>
        <dsp:cNvSpPr/>
      </dsp:nvSpPr>
      <dsp:spPr>
        <a:xfrm>
          <a:off x="1206957" y="1860087"/>
          <a:ext cx="929357" cy="92935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517B4-AAD4-42F9-90F7-FD7D04CACDFF}">
      <dsp:nvSpPr>
        <dsp:cNvPr id="0" name=""/>
        <dsp:cNvSpPr/>
      </dsp:nvSpPr>
      <dsp:spPr>
        <a:xfrm>
          <a:off x="2136314" y="1681734"/>
          <a:ext cx="1394035" cy="128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Софья </a:t>
          </a:r>
          <a:r>
            <a:rPr lang="ru-RU" sz="1200" kern="1200" dirty="0" err="1" smtClean="0"/>
            <a:t>Квасова</a:t>
          </a:r>
          <a:r>
            <a:rPr lang="ru-RU" sz="1200" kern="1200" dirty="0" smtClean="0"/>
            <a:t> – заместитель редактора, </a:t>
          </a:r>
          <a:r>
            <a:rPr lang="ru-RU" sz="1200" kern="1200" dirty="0" err="1" smtClean="0"/>
            <a:t>медиаволонтёр</a:t>
          </a:r>
          <a:r>
            <a:rPr lang="ru-RU" sz="4200" kern="1200" dirty="0" smtClean="0"/>
            <a:t> </a:t>
          </a:r>
          <a:endParaRPr lang="ru-RU" sz="4200" kern="1200" dirty="0"/>
        </a:p>
      </dsp:txBody>
      <dsp:txXfrm>
        <a:off x="2136314" y="1681734"/>
        <a:ext cx="1394035" cy="1281416"/>
      </dsp:txXfrm>
    </dsp:sp>
    <dsp:sp modelId="{A0DDBC31-C351-41D5-94AD-FF34D3516FDF}">
      <dsp:nvSpPr>
        <dsp:cNvPr id="0" name=""/>
        <dsp:cNvSpPr/>
      </dsp:nvSpPr>
      <dsp:spPr>
        <a:xfrm>
          <a:off x="4117" y="3304066"/>
          <a:ext cx="1189633" cy="92935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C9D5E-C857-4590-8397-03B3D399F65F}">
      <dsp:nvSpPr>
        <dsp:cNvPr id="0" name=""/>
        <dsp:cNvSpPr/>
      </dsp:nvSpPr>
      <dsp:spPr>
        <a:xfrm>
          <a:off x="1241121" y="3253574"/>
          <a:ext cx="1039016" cy="1025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Пишущие журналисты, иллюстраторы, фотографы</a:t>
          </a:r>
          <a:endParaRPr lang="ru-RU" sz="1100" kern="1200" dirty="0"/>
        </a:p>
      </dsp:txBody>
      <dsp:txXfrm>
        <a:off x="1241121" y="3253574"/>
        <a:ext cx="1039016" cy="1025694"/>
      </dsp:txXfrm>
    </dsp:sp>
    <dsp:sp modelId="{D3EFC468-257D-4B73-818C-2C65F428A7AA}">
      <dsp:nvSpPr>
        <dsp:cNvPr id="0" name=""/>
        <dsp:cNvSpPr/>
      </dsp:nvSpPr>
      <dsp:spPr>
        <a:xfrm>
          <a:off x="2326206" y="3238965"/>
          <a:ext cx="1085080" cy="92935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C006F-6AF3-4423-936A-E3D92C9F5982}">
      <dsp:nvSpPr>
        <dsp:cNvPr id="0" name=""/>
        <dsp:cNvSpPr/>
      </dsp:nvSpPr>
      <dsp:spPr>
        <a:xfrm>
          <a:off x="3700238" y="3253574"/>
          <a:ext cx="1032952" cy="92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3700238" y="3253574"/>
        <a:ext cx="1032952" cy="929357"/>
      </dsp:txXfrm>
    </dsp:sp>
    <dsp:sp modelId="{C2681E5D-19D3-41CD-BCDC-2387CEAF6CA1}">
      <dsp:nvSpPr>
        <dsp:cNvPr id="0" name=""/>
        <dsp:cNvSpPr/>
      </dsp:nvSpPr>
      <dsp:spPr>
        <a:xfrm>
          <a:off x="5658728" y="1634225"/>
          <a:ext cx="929357" cy="92935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27C95-38EC-4594-AE87-1B5BEE9C29AB}">
      <dsp:nvSpPr>
        <dsp:cNvPr id="0" name=""/>
        <dsp:cNvSpPr/>
      </dsp:nvSpPr>
      <dsp:spPr>
        <a:xfrm>
          <a:off x="5894887" y="1681734"/>
          <a:ext cx="1394035" cy="92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5894887" y="1681734"/>
        <a:ext cx="1394035" cy="929357"/>
      </dsp:txXfrm>
    </dsp:sp>
    <dsp:sp modelId="{1A73A187-1077-40C7-9772-FE35FB8E714E}">
      <dsp:nvSpPr>
        <dsp:cNvPr id="0" name=""/>
        <dsp:cNvSpPr/>
      </dsp:nvSpPr>
      <dsp:spPr>
        <a:xfrm>
          <a:off x="4965530" y="2906162"/>
          <a:ext cx="929357" cy="929357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74248-8646-4735-A6C6-423D15532B25}">
      <dsp:nvSpPr>
        <dsp:cNvPr id="0" name=""/>
        <dsp:cNvSpPr/>
      </dsp:nvSpPr>
      <dsp:spPr>
        <a:xfrm>
          <a:off x="5894887" y="2903838"/>
          <a:ext cx="1394035" cy="92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Результат: сайт , дающий возможность публиковаться, различные мероприятия</a:t>
          </a:r>
          <a:endParaRPr lang="ru-RU" sz="1400" kern="1200" dirty="0"/>
        </a:p>
      </dsp:txBody>
      <dsp:txXfrm>
        <a:off x="5894887" y="2903838"/>
        <a:ext cx="1394035" cy="929357"/>
      </dsp:txXfrm>
    </dsp:sp>
    <dsp:sp modelId="{3EB5257B-4627-4BC2-A8B0-B4995CEAEB3F}">
      <dsp:nvSpPr>
        <dsp:cNvPr id="0" name=""/>
        <dsp:cNvSpPr/>
      </dsp:nvSpPr>
      <dsp:spPr>
        <a:xfrm>
          <a:off x="9046081" y="1714429"/>
          <a:ext cx="910119" cy="92935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BB23A-5BF6-471D-9374-D8AAE2A4DAF8}">
      <dsp:nvSpPr>
        <dsp:cNvPr id="0" name=""/>
        <dsp:cNvSpPr/>
      </dsp:nvSpPr>
      <dsp:spPr>
        <a:xfrm>
          <a:off x="6561714" y="72068"/>
          <a:ext cx="1394035" cy="92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6561714" y="72068"/>
        <a:ext cx="1394035" cy="929357"/>
      </dsp:txXfrm>
    </dsp:sp>
    <dsp:sp modelId="{09A2543C-BC1E-448B-9D59-FB96F72C7B63}">
      <dsp:nvSpPr>
        <dsp:cNvPr id="0" name=""/>
        <dsp:cNvSpPr/>
      </dsp:nvSpPr>
      <dsp:spPr>
        <a:xfrm>
          <a:off x="7418777" y="1722858"/>
          <a:ext cx="929357" cy="929357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E6CDB-50D1-4850-8F03-FAE8348EFD7D}">
      <dsp:nvSpPr>
        <dsp:cNvPr id="0" name=""/>
        <dsp:cNvSpPr/>
      </dsp:nvSpPr>
      <dsp:spPr>
        <a:xfrm>
          <a:off x="9117446" y="72068"/>
          <a:ext cx="1394035" cy="92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9117446" y="72068"/>
        <a:ext cx="1394035" cy="929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BA004-A187-4E36-8F3C-B03C1AD508BB}">
      <dsp:nvSpPr>
        <dsp:cNvPr id="0" name=""/>
        <dsp:cNvSpPr/>
      </dsp:nvSpPr>
      <dsp:spPr>
        <a:xfrm>
          <a:off x="26095" y="0"/>
          <a:ext cx="1463352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Объединение  молодёжного интернет-</a:t>
          </a:r>
          <a:r>
            <a:rPr lang="ru-RU" sz="1200" kern="1200" dirty="0" err="1" smtClean="0"/>
            <a:t>издаания</a:t>
          </a:r>
          <a:r>
            <a:rPr lang="ru-RU" sz="1200" kern="1200" dirty="0" smtClean="0"/>
            <a:t> «Ворон и ёж» с ТО «Телерепортёр» и с интернет-журналом «Наше измерение»</a:t>
          </a:r>
          <a:endParaRPr lang="ru-RU" sz="1200" kern="1200" dirty="0"/>
        </a:p>
      </dsp:txBody>
      <dsp:txXfrm>
        <a:off x="26095" y="1740535"/>
        <a:ext cx="1463352" cy="1740535"/>
      </dsp:txXfrm>
    </dsp:sp>
    <dsp:sp modelId="{1CC471EE-A445-4342-8DCC-BE2B4C6F3F81}">
      <dsp:nvSpPr>
        <dsp:cNvPr id="0" name=""/>
        <dsp:cNvSpPr/>
      </dsp:nvSpPr>
      <dsp:spPr>
        <a:xfrm>
          <a:off x="80411" y="237070"/>
          <a:ext cx="1375551" cy="14489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7412A-5DB0-4543-AC50-6D8E061EE5BC}">
      <dsp:nvSpPr>
        <dsp:cNvPr id="0" name=""/>
        <dsp:cNvSpPr/>
      </dsp:nvSpPr>
      <dsp:spPr>
        <a:xfrm>
          <a:off x="1511617" y="0"/>
          <a:ext cx="1463352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Участие в региональном конкурсе школьной и студенческой прессы «Репортёр - 2020» «Репортёр- 2021»</a:t>
          </a:r>
        </a:p>
      </dsp:txBody>
      <dsp:txXfrm>
        <a:off x="1511617" y="1740535"/>
        <a:ext cx="1463352" cy="1740535"/>
      </dsp:txXfrm>
    </dsp:sp>
    <dsp:sp modelId="{8A6E63CE-48A0-427A-ADE8-71BA613BFF81}">
      <dsp:nvSpPr>
        <dsp:cNvPr id="0" name=""/>
        <dsp:cNvSpPr/>
      </dsp:nvSpPr>
      <dsp:spPr>
        <a:xfrm>
          <a:off x="1555518" y="261080"/>
          <a:ext cx="1375551" cy="14489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EAC00-7404-45C3-8D18-B3D904E0284B}">
      <dsp:nvSpPr>
        <dsp:cNvPr id="0" name=""/>
        <dsp:cNvSpPr/>
      </dsp:nvSpPr>
      <dsp:spPr>
        <a:xfrm>
          <a:off x="3018870" y="0"/>
          <a:ext cx="1463352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Информационная поддержка и сотрудничество с различными фестивалями, организация и участие в различных мастер-классах , семинарах, творческих встречах</a:t>
          </a:r>
          <a:endParaRPr lang="ru-RU" sz="1100" kern="1200" dirty="0"/>
        </a:p>
      </dsp:txBody>
      <dsp:txXfrm>
        <a:off x="3018870" y="1740535"/>
        <a:ext cx="1463352" cy="1740535"/>
      </dsp:txXfrm>
    </dsp:sp>
    <dsp:sp modelId="{5BC704AB-24B3-4564-BD0D-CBF228FC3EC1}">
      <dsp:nvSpPr>
        <dsp:cNvPr id="0" name=""/>
        <dsp:cNvSpPr/>
      </dsp:nvSpPr>
      <dsp:spPr>
        <a:xfrm>
          <a:off x="3062771" y="261080"/>
          <a:ext cx="1375551" cy="14489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41D74-F8B7-44C0-B630-C21CA7A99E7E}">
      <dsp:nvSpPr>
        <dsp:cNvPr id="0" name=""/>
        <dsp:cNvSpPr/>
      </dsp:nvSpPr>
      <dsp:spPr>
        <a:xfrm>
          <a:off x="4526123" y="0"/>
          <a:ext cx="1463352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Традиционное участие в онлайн-проекте «Эстафета» (в рамках регионального фестиваля «Репортёр»)</a:t>
          </a:r>
        </a:p>
      </dsp:txBody>
      <dsp:txXfrm>
        <a:off x="4526123" y="1740535"/>
        <a:ext cx="1463352" cy="1740535"/>
      </dsp:txXfrm>
    </dsp:sp>
    <dsp:sp modelId="{D087A296-E41B-4CBB-B048-14CA24B821D1}">
      <dsp:nvSpPr>
        <dsp:cNvPr id="0" name=""/>
        <dsp:cNvSpPr/>
      </dsp:nvSpPr>
      <dsp:spPr>
        <a:xfrm>
          <a:off x="4570024" y="261080"/>
          <a:ext cx="1375551" cy="14489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8DEAE-9E7B-4EAC-9C04-F2A7F4F9974C}">
      <dsp:nvSpPr>
        <dsp:cNvPr id="0" name=""/>
        <dsp:cNvSpPr/>
      </dsp:nvSpPr>
      <dsp:spPr>
        <a:xfrm>
          <a:off x="6033376" y="0"/>
          <a:ext cx="1463352" cy="43513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Выживание в условиях дистанционной работы: проведение учебных занятий, участие в мероприятиях (онлайн-формат), работа над контентом (поиск </a:t>
          </a:r>
          <a:r>
            <a:rPr lang="ru-RU" sz="900" kern="1200" dirty="0" err="1" smtClean="0"/>
            <a:t>инфоповодов</a:t>
          </a:r>
          <a:r>
            <a:rPr lang="ru-RU" sz="900" kern="1200" dirty="0" smtClean="0"/>
            <a:t>, а за отсутствием таковых - поиск нестандартных решений для создания контента) </a:t>
          </a:r>
        </a:p>
      </dsp:txBody>
      <dsp:txXfrm>
        <a:off x="6033376" y="1740535"/>
        <a:ext cx="1463352" cy="1740535"/>
      </dsp:txXfrm>
    </dsp:sp>
    <dsp:sp modelId="{6C876BC3-9B1A-494A-903D-CE03C3ABB039}">
      <dsp:nvSpPr>
        <dsp:cNvPr id="0" name=""/>
        <dsp:cNvSpPr/>
      </dsp:nvSpPr>
      <dsp:spPr>
        <a:xfrm>
          <a:off x="6077277" y="261080"/>
          <a:ext cx="1375551" cy="144899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CE8DB-BC8C-4EDC-B3BD-630788C6280E}">
      <dsp:nvSpPr>
        <dsp:cNvPr id="0" name=""/>
        <dsp:cNvSpPr/>
      </dsp:nvSpPr>
      <dsp:spPr>
        <a:xfrm>
          <a:off x="7540629" y="0"/>
          <a:ext cx="1463352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«Взгляд в </a:t>
          </a:r>
          <a:r>
            <a:rPr lang="ru-RU" sz="900" kern="1200" dirty="0" err="1" smtClean="0"/>
            <a:t>медиабудущее</a:t>
          </a:r>
          <a:r>
            <a:rPr lang="ru-RU" sz="900" kern="1200" dirty="0" smtClean="0"/>
            <a:t>» </a:t>
          </a:r>
          <a:endParaRPr lang="ru-RU" sz="900" kern="1200" dirty="0"/>
        </a:p>
      </dsp:txBody>
      <dsp:txXfrm>
        <a:off x="7540629" y="1740535"/>
        <a:ext cx="1463352" cy="1740535"/>
      </dsp:txXfrm>
    </dsp:sp>
    <dsp:sp modelId="{ECA2A5C8-C753-456D-B588-39587E57C856}">
      <dsp:nvSpPr>
        <dsp:cNvPr id="0" name=""/>
        <dsp:cNvSpPr/>
      </dsp:nvSpPr>
      <dsp:spPr>
        <a:xfrm>
          <a:off x="7584530" y="261080"/>
          <a:ext cx="1375551" cy="1448995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BAD40B-A15B-452C-B881-4B2D31AAF4D7}">
      <dsp:nvSpPr>
        <dsp:cNvPr id="0" name=""/>
        <dsp:cNvSpPr/>
      </dsp:nvSpPr>
      <dsp:spPr>
        <a:xfrm>
          <a:off x="9047883" y="0"/>
          <a:ext cx="1463352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Участие в региональной конференции Научного общества учащихся в ВГУ (дипломы 1,2,3 степеней)</a:t>
          </a:r>
        </a:p>
      </dsp:txBody>
      <dsp:txXfrm>
        <a:off x="9047883" y="1740535"/>
        <a:ext cx="1463352" cy="1740535"/>
      </dsp:txXfrm>
    </dsp:sp>
    <dsp:sp modelId="{7FB2E8D0-C851-45E0-97BC-24FD1E54B563}">
      <dsp:nvSpPr>
        <dsp:cNvPr id="0" name=""/>
        <dsp:cNvSpPr/>
      </dsp:nvSpPr>
      <dsp:spPr>
        <a:xfrm>
          <a:off x="9091783" y="261080"/>
          <a:ext cx="1375551" cy="1448995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15F6E-2EEB-4404-ACC6-A2DECC0610DA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C6684-7E85-409E-BA24-FD4AAB03FE40}">
      <dsp:nvSpPr>
        <dsp:cNvPr id="0" name=""/>
        <dsp:cNvSpPr/>
      </dsp:nvSpPr>
      <dsp:spPr>
        <a:xfrm rot="10800000">
          <a:off x="859915" y="0"/>
          <a:ext cx="2974736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Фестиваль школьных и молодёжных медиа «РЕПОРТЁР»</a:t>
          </a:r>
          <a:endParaRPr lang="ru-RU" sz="1800" kern="1200" dirty="0"/>
        </a:p>
      </dsp:txBody>
      <dsp:txXfrm rot="10800000">
        <a:off x="1150359" y="0"/>
        <a:ext cx="2684292" cy="1161777"/>
      </dsp:txXfrm>
    </dsp:sp>
    <dsp:sp modelId="{887A1E99-F268-4B4F-AE51-03D96244A71F}">
      <dsp:nvSpPr>
        <dsp:cNvPr id="0" name=""/>
        <dsp:cNvSpPr/>
      </dsp:nvSpPr>
      <dsp:spPr>
        <a:xfrm>
          <a:off x="93879" y="35149"/>
          <a:ext cx="1161777" cy="11617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D1F067-76F7-42AB-888C-CAD03793B73A}">
      <dsp:nvSpPr>
        <dsp:cNvPr id="0" name=""/>
        <dsp:cNvSpPr/>
      </dsp:nvSpPr>
      <dsp:spPr>
        <a:xfrm rot="10800000">
          <a:off x="781148" y="1501379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ВРОДО «ИСКРА»</a:t>
          </a:r>
          <a:endParaRPr lang="ru-RU" sz="1800" kern="1200" dirty="0"/>
        </a:p>
      </dsp:txBody>
      <dsp:txXfrm rot="10800000">
        <a:off x="1071592" y="1501379"/>
        <a:ext cx="2800609" cy="1161777"/>
      </dsp:txXfrm>
    </dsp:sp>
    <dsp:sp modelId="{833C3525-3B2D-4BE3-BA6B-F57CB9B67061}">
      <dsp:nvSpPr>
        <dsp:cNvPr id="0" name=""/>
        <dsp:cNvSpPr/>
      </dsp:nvSpPr>
      <dsp:spPr>
        <a:xfrm>
          <a:off x="64800" y="1467513"/>
          <a:ext cx="1161777" cy="116177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CAB67D-9209-4018-92D1-0575D5D27BDB}">
      <dsp:nvSpPr>
        <dsp:cNvPr id="0" name=""/>
        <dsp:cNvSpPr/>
      </dsp:nvSpPr>
      <dsp:spPr>
        <a:xfrm rot="10800000">
          <a:off x="806556" y="3001486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Факультет журналистики ВГУ</a:t>
          </a:r>
          <a:endParaRPr lang="ru-RU" sz="1800" kern="1200" dirty="0"/>
        </a:p>
      </dsp:txBody>
      <dsp:txXfrm rot="10800000">
        <a:off x="1097000" y="3001486"/>
        <a:ext cx="2800609" cy="1161777"/>
      </dsp:txXfrm>
    </dsp:sp>
    <dsp:sp modelId="{CBBD9D2A-0DAD-4ADA-9872-C29DE1169C94}">
      <dsp:nvSpPr>
        <dsp:cNvPr id="0" name=""/>
        <dsp:cNvSpPr/>
      </dsp:nvSpPr>
      <dsp:spPr>
        <a:xfrm>
          <a:off x="64800" y="3001486"/>
          <a:ext cx="1161777" cy="116177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C6684-7E85-409E-BA24-FD4AAB03FE40}">
      <dsp:nvSpPr>
        <dsp:cNvPr id="0" name=""/>
        <dsp:cNvSpPr/>
      </dsp:nvSpPr>
      <dsp:spPr>
        <a:xfrm rot="10800000">
          <a:off x="1069017" y="1271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Дворец творчества детей и молодёжи</a:t>
          </a:r>
          <a:endParaRPr lang="ru-RU" sz="2200" kern="1200" dirty="0"/>
        </a:p>
      </dsp:txBody>
      <dsp:txXfrm rot="10800000">
        <a:off x="1359461" y="1271"/>
        <a:ext cx="2800609" cy="1161777"/>
      </dsp:txXfrm>
    </dsp:sp>
    <dsp:sp modelId="{887A1E99-F268-4B4F-AE51-03D96244A71F}">
      <dsp:nvSpPr>
        <dsp:cNvPr id="0" name=""/>
        <dsp:cNvSpPr/>
      </dsp:nvSpPr>
      <dsp:spPr>
        <a:xfrm>
          <a:off x="488129" y="1271"/>
          <a:ext cx="1161777" cy="11617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D1F067-76F7-42AB-888C-CAD03793B73A}">
      <dsp:nvSpPr>
        <dsp:cNvPr id="0" name=""/>
        <dsp:cNvSpPr/>
      </dsp:nvSpPr>
      <dsp:spPr>
        <a:xfrm rot="10800000">
          <a:off x="1069017" y="1509848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Областной дом журналистов</a:t>
          </a:r>
          <a:endParaRPr lang="ru-RU" sz="2200" kern="1200" dirty="0"/>
        </a:p>
      </dsp:txBody>
      <dsp:txXfrm rot="10800000">
        <a:off x="1359461" y="1509848"/>
        <a:ext cx="2800609" cy="1161777"/>
      </dsp:txXfrm>
    </dsp:sp>
    <dsp:sp modelId="{833C3525-3B2D-4BE3-BA6B-F57CB9B67061}">
      <dsp:nvSpPr>
        <dsp:cNvPr id="0" name=""/>
        <dsp:cNvSpPr/>
      </dsp:nvSpPr>
      <dsp:spPr>
        <a:xfrm>
          <a:off x="488129" y="1509848"/>
          <a:ext cx="1161777" cy="116177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CAB67D-9209-4018-92D1-0575D5D27BDB}">
      <dsp:nvSpPr>
        <dsp:cNvPr id="0" name=""/>
        <dsp:cNvSpPr/>
      </dsp:nvSpPr>
      <dsp:spPr>
        <a:xfrm rot="10800000">
          <a:off x="1069017" y="3018425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РИА Воронеж</a:t>
          </a:r>
          <a:endParaRPr lang="ru-RU" sz="2200" kern="1200" dirty="0"/>
        </a:p>
      </dsp:txBody>
      <dsp:txXfrm rot="10800000">
        <a:off x="1359461" y="3018425"/>
        <a:ext cx="2800609" cy="1161777"/>
      </dsp:txXfrm>
    </dsp:sp>
    <dsp:sp modelId="{CBBD9D2A-0DAD-4ADA-9872-C29DE1169C94}">
      <dsp:nvSpPr>
        <dsp:cNvPr id="0" name=""/>
        <dsp:cNvSpPr/>
      </dsp:nvSpPr>
      <dsp:spPr>
        <a:xfrm>
          <a:off x="488129" y="3018425"/>
          <a:ext cx="1161777" cy="116177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2736771" y="520105"/>
          <a:ext cx="2329852" cy="123025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Диана </a:t>
          </a:r>
          <a:r>
            <a:rPr lang="ru-RU" sz="1200" kern="1200" dirty="0" err="1" smtClean="0"/>
            <a:t>Доругина</a:t>
          </a:r>
          <a:r>
            <a:rPr lang="ru-RU" sz="1200" kern="1200" dirty="0" smtClean="0"/>
            <a:t> учится в ВГУ  на факультете журналистики</a:t>
          </a:r>
          <a:endParaRPr lang="ru-RU" sz="1200" kern="1200" dirty="0"/>
        </a:p>
      </dsp:txBody>
      <dsp:txXfrm>
        <a:off x="2736771" y="520105"/>
        <a:ext cx="2329852" cy="1230258"/>
      </dsp:txXfrm>
    </dsp:sp>
    <dsp:sp modelId="{10BF69EC-ED68-4B89-8093-4CCEB0818F5D}">
      <dsp:nvSpPr>
        <dsp:cNvPr id="0" name=""/>
        <dsp:cNvSpPr/>
      </dsp:nvSpPr>
      <dsp:spPr>
        <a:xfrm>
          <a:off x="269044" y="149844"/>
          <a:ext cx="2180426" cy="206879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4486-C15C-4C6C-AF58-A56B2CAA7B38}">
      <dsp:nvSpPr>
        <dsp:cNvPr id="0" name=""/>
        <dsp:cNvSpPr/>
      </dsp:nvSpPr>
      <dsp:spPr>
        <a:xfrm>
          <a:off x="91070" y="2724289"/>
          <a:ext cx="2646831" cy="96730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Яна Миронова поступила в ВГУ на факультет филологии (отделение «Издательское дело»), по совместительству корреспондент факультетской  газеты «Филин»</a:t>
          </a:r>
          <a:endParaRPr lang="ru-RU" sz="1200" kern="1200" dirty="0"/>
        </a:p>
      </dsp:txBody>
      <dsp:txXfrm>
        <a:off x="91070" y="2724289"/>
        <a:ext cx="2646831" cy="967307"/>
      </dsp:txXfrm>
    </dsp:sp>
    <dsp:sp modelId="{4BCED40D-AB3E-4375-BC83-83629E92C1E5}">
      <dsp:nvSpPr>
        <dsp:cNvPr id="0" name=""/>
        <dsp:cNvSpPr/>
      </dsp:nvSpPr>
      <dsp:spPr>
        <a:xfrm>
          <a:off x="3033767" y="2366524"/>
          <a:ext cx="2032957" cy="155661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2029867" y="356107"/>
          <a:ext cx="3718318" cy="1357872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Сергей </a:t>
          </a:r>
          <a:r>
            <a:rPr lang="ru-RU" sz="1400" kern="1200" dirty="0" err="1" smtClean="0"/>
            <a:t>Маранц</a:t>
          </a:r>
          <a:r>
            <a:rPr lang="ru-RU" sz="1400" kern="1200" dirty="0" smtClean="0"/>
            <a:t> – человек, который обеспечивал (и продолжает это делать) нас фотоматериалами!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студент ВБМК, фотограф, курьер</a:t>
          </a:r>
          <a:r>
            <a:rPr lang="ru-RU" sz="3700" kern="1200" dirty="0" smtClean="0"/>
            <a:t> </a:t>
          </a:r>
          <a:endParaRPr lang="ru-RU" sz="3700" kern="1200" dirty="0"/>
        </a:p>
      </dsp:txBody>
      <dsp:txXfrm>
        <a:off x="2029867" y="356107"/>
        <a:ext cx="3718318" cy="1357872"/>
      </dsp:txXfrm>
    </dsp:sp>
    <dsp:sp modelId="{10BF69EC-ED68-4B89-8093-4CCEB0818F5D}">
      <dsp:nvSpPr>
        <dsp:cNvPr id="0" name=""/>
        <dsp:cNvSpPr/>
      </dsp:nvSpPr>
      <dsp:spPr>
        <a:xfrm>
          <a:off x="0" y="47421"/>
          <a:ext cx="1873674" cy="20700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61CDC-D48A-4FAD-8774-787E6F425847}">
      <dsp:nvSpPr>
        <dsp:cNvPr id="0" name=""/>
        <dsp:cNvSpPr/>
      </dsp:nvSpPr>
      <dsp:spPr>
        <a:xfrm>
          <a:off x="316154" y="2353855"/>
          <a:ext cx="1995660" cy="173321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Мария Панасенко - студентка филологического факультета ВГУ (отделение «Издательское дело», исполнительный редактор факультетской газеты «Филин») </a:t>
          </a:r>
          <a:endParaRPr lang="ru-RU" sz="1200" kern="1200" dirty="0"/>
        </a:p>
      </dsp:txBody>
      <dsp:txXfrm>
        <a:off x="316154" y="2353855"/>
        <a:ext cx="1995660" cy="1733214"/>
      </dsp:txXfrm>
    </dsp:sp>
    <dsp:sp modelId="{E2DB4F59-F5A8-4292-BD03-AE3338412933}">
      <dsp:nvSpPr>
        <dsp:cNvPr id="0" name=""/>
        <dsp:cNvSpPr/>
      </dsp:nvSpPr>
      <dsp:spPr>
        <a:xfrm>
          <a:off x="3071075" y="2209794"/>
          <a:ext cx="2448348" cy="160545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E10B9-7B25-4206-A3A2-EDC688820E9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93538-6242-42B4-A64F-A405F3347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23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93538-6242-42B4-A64F-A405F3347DD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89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3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9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88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91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8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57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50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13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7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2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F09C-F9EB-40D5-BD3B-A947483C6C2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7C56-7C96-4AA8-A7F8-7BBEC7F58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12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russova_ev" TargetMode="External"/><Relationship Id="rId13" Type="http://schemas.openxmlformats.org/officeDocument/2006/relationships/hyperlink" Target="https://vk.com/sofa.aaaaaaaaa" TargetMode="External"/><Relationship Id="rId18" Type="http://schemas.openxmlformats.org/officeDocument/2006/relationships/hyperlink" Target="https://vk.com/voron_ezh?w=wall-5260821_18522" TargetMode="External"/><Relationship Id="rId3" Type="http://schemas.openxmlformats.org/officeDocument/2006/relationships/hyperlink" Target="https://vk.com/id349665057" TargetMode="External"/><Relationship Id="rId21" Type="http://schemas.openxmlformats.org/officeDocument/2006/relationships/hyperlink" Target="https://vk.com/fcinginsane" TargetMode="External"/><Relationship Id="rId7" Type="http://schemas.openxmlformats.org/officeDocument/2006/relationships/hyperlink" Target="https://vk.com/voron_ezh?w=wall-5260821_18406" TargetMode="External"/><Relationship Id="rId12" Type="http://schemas.openxmlformats.org/officeDocument/2006/relationships/hyperlink" Target="https://vk.com/voron_ezh?w=wall-5260821_18422" TargetMode="External"/><Relationship Id="rId17" Type="http://schemas.openxmlformats.org/officeDocument/2006/relationships/hyperlink" Target="https://vk.com/id454176719" TargetMode="External"/><Relationship Id="rId2" Type="http://schemas.openxmlformats.org/officeDocument/2006/relationships/image" Target="../media/image25.PNG"/><Relationship Id="rId16" Type="http://schemas.openxmlformats.org/officeDocument/2006/relationships/hyperlink" Target="https://vk.com/voron_ezh?w=wall-5260821_18188" TargetMode="External"/><Relationship Id="rId20" Type="http://schemas.openxmlformats.org/officeDocument/2006/relationships/hyperlink" Target="https://vk.com/mne_ochen_lenn?w=wall-190630849_88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vk.com/rina_athena" TargetMode="External"/><Relationship Id="rId11" Type="http://schemas.openxmlformats.org/officeDocument/2006/relationships/hyperlink" Target="https://vk.com/voron_ezh?w=wall-5260821_18529" TargetMode="External"/><Relationship Id="rId5" Type="http://schemas.openxmlformats.org/officeDocument/2006/relationships/hyperlink" Target="https://vk.com/voron_ezh?w=wall-5260821_18217" TargetMode="External"/><Relationship Id="rId15" Type="http://schemas.openxmlformats.org/officeDocument/2006/relationships/hyperlink" Target="https://vk.com/sooloopoova" TargetMode="External"/><Relationship Id="rId23" Type="http://schemas.openxmlformats.org/officeDocument/2006/relationships/hyperlink" Target="https://vk.com/voron_ezh?w=wall-5260821_18226" TargetMode="External"/><Relationship Id="rId10" Type="http://schemas.openxmlformats.org/officeDocument/2006/relationships/hyperlink" Target="https://vk.com/soph_m" TargetMode="External"/><Relationship Id="rId19" Type="http://schemas.openxmlformats.org/officeDocument/2006/relationships/hyperlink" Target="https://vk.com/idelevka" TargetMode="External"/><Relationship Id="rId4" Type="http://schemas.openxmlformats.org/officeDocument/2006/relationships/hyperlink" Target="https://vk.com/voron_ezh?w=wall-5260821_18181" TargetMode="External"/><Relationship Id="rId9" Type="http://schemas.openxmlformats.org/officeDocument/2006/relationships/hyperlink" Target="https://vk.com/voron_ezh?w=wall-5260821_18503" TargetMode="External"/><Relationship Id="rId14" Type="http://schemas.openxmlformats.org/officeDocument/2006/relationships/hyperlink" Target="https://vk.com/voron_ezh?w=wall-5260821_18469" TargetMode="External"/><Relationship Id="rId22" Type="http://schemas.openxmlformats.org/officeDocument/2006/relationships/hyperlink" Target="https://vk.com/voron_ezh?w=wall-5260821_1849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vk.com/reporter_iscra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hyperlink" Target="https://vk.com/feed?section=search&amp;q=#%D0%A0%D0%B5%D0%BF%D0%BE%D1%80%D1%82%D0%B5%D1%802021_%D0%A2%D0%B5%D0%BB%D0%B5%D1%80%D0%B5%D0%BF%D0%BE%D1%80%D1%82%D1%91%D1%80_%D0%92%D0%BE%D1%80%D0%BE%D0%BD%D0%81%D0%B6" TargetMode="External"/><Relationship Id="rId4" Type="http://schemas.openxmlformats.org/officeDocument/2006/relationships/hyperlink" Target="https://vk.com/feed?section=search&amp;q=#%D0%A0%D0%B5%D0%BF%D0%BE%D1%80%D1%82%D1%91%D1%802020_%D0%A2%D0%B5%D0%BB%D0%B5%D1%80%D0%B5%D0%BF%D0%BE%D1%80%D1%82%D1%91%D1%80_%D0%92%D0%BE%D1%80%D0%BE%D0%BD%D0%81%D0%B6" TargetMode="Externa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oron_yozh@mail.ru" TargetMode="External"/><Relationship Id="rId2" Type="http://schemas.openxmlformats.org/officeDocument/2006/relationships/hyperlink" Target="https://vk.com/id17721689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e36.ru/" TargetMode="External"/><Relationship Id="rId5" Type="http://schemas.openxmlformats.org/officeDocument/2006/relationships/hyperlink" Target="https://vk.com/nashe_izmerenie" TargetMode="External"/><Relationship Id="rId4" Type="http://schemas.openxmlformats.org/officeDocument/2006/relationships/hyperlink" Target="https://vk.com/voron_ez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oron_ezh" TargetMode="External"/><Relationship Id="rId7" Type="http://schemas.openxmlformats.org/officeDocument/2006/relationships/hyperlink" Target="https://vk.com/nashe_izmerenie" TargetMode="External"/><Relationship Id="rId2" Type="http://schemas.openxmlformats.org/officeDocument/2006/relationships/hyperlink" Target="http://ve36.ru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-1382" r="-113" b="2173"/>
          <a:stretch/>
        </p:blipFill>
        <p:spPr>
          <a:xfrm>
            <a:off x="0" y="-96982"/>
            <a:ext cx="12210926" cy="6954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473" y="2424545"/>
            <a:ext cx="7245926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cap="all" dirty="0">
                <a:solidFill>
                  <a:schemeClr val="bg1"/>
                </a:solidFill>
              </a:rPr>
              <a:t>Публичный годовой </a:t>
            </a:r>
            <a:r>
              <a:rPr lang="ru-RU" sz="3600" b="1" cap="all" dirty="0" smtClean="0">
                <a:solidFill>
                  <a:schemeClr val="bg1"/>
                </a:solidFill>
              </a:rPr>
              <a:t>отчет</a:t>
            </a:r>
            <a:r>
              <a:rPr lang="ru-RU" sz="3200" b="1" dirty="0" smtClean="0">
                <a:solidFill>
                  <a:schemeClr val="bg1"/>
                </a:solidFill>
              </a:rPr>
              <a:t> Воронежского регионального </a:t>
            </a:r>
            <a:r>
              <a:rPr lang="ru-RU" sz="3200" b="1" dirty="0">
                <a:solidFill>
                  <a:schemeClr val="bg1"/>
                </a:solidFill>
              </a:rPr>
              <a:t>отделения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ООДО «Лига юных журналистов»</a:t>
            </a:r>
          </a:p>
          <a:p>
            <a:pPr>
              <a:spcBef>
                <a:spcPts val="1200"/>
              </a:spcBef>
            </a:pPr>
            <a:r>
              <a:rPr lang="ru-RU" sz="3200" b="1" dirty="0">
                <a:solidFill>
                  <a:schemeClr val="bg1"/>
                </a:solidFill>
              </a:rPr>
              <a:t>за </a:t>
            </a:r>
            <a:r>
              <a:rPr lang="ru-RU" sz="3200" b="1" dirty="0" smtClean="0">
                <a:solidFill>
                  <a:schemeClr val="bg1"/>
                </a:solidFill>
              </a:rPr>
              <a:t>2020 г., 2020-2021 учебный год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2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" b="293"/>
          <a:stretch>
            <a:fillRect/>
          </a:stretch>
        </p:blipFill>
        <p:spPr>
          <a:xfrm>
            <a:off x="6842189" y="1622426"/>
            <a:ext cx="5032923" cy="3974041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2533" y="1516976"/>
            <a:ext cx="6392334" cy="5036224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Ежегодно наши объединения участвуют во всероссийском конкурсе школьных и молодёжных медиа «Репортёр». Итоги за 2021 </a:t>
            </a:r>
            <a:r>
              <a:rPr lang="ru-RU" sz="1200" dirty="0"/>
              <a:t>год </a:t>
            </a:r>
            <a:r>
              <a:rPr lang="ru-RU" sz="1200" dirty="0" smtClean="0"/>
              <a:t>(подведены в марте). </a:t>
            </a:r>
            <a:r>
              <a:rPr lang="ru-RU" sz="1200" dirty="0"/>
              <a:t>Поздравляем всех наших авторов: </a:t>
            </a:r>
            <a:r>
              <a:rPr lang="ru-RU" sz="1200" dirty="0">
                <a:hlinkClick r:id="rId3"/>
              </a:rPr>
              <a:t>Соню Цыганкову</a:t>
            </a:r>
            <a:r>
              <a:rPr lang="ru-RU" sz="1200" dirty="0"/>
              <a:t> ("ДИСТАНЦИОННОЕ ОБУЧЕНИЕ ИЛИ УЧЕБНАЯ ДИСТАНЦИЯ?" </a:t>
            </a:r>
            <a:r>
              <a:rPr lang="ru-RU" sz="1200" dirty="0">
                <a:hlinkClick r:id="rId4"/>
              </a:rPr>
              <a:t>https://vk.com/voron_ezh?w=wall-5260821_18181</a:t>
            </a:r>
            <a:r>
              <a:rPr lang="ru-RU" sz="1200" dirty="0"/>
              <a:t> — 2 место; "ПИСЬМО, ВИДЕВШЕЕ ВОЙНУ И МИР", </a:t>
            </a:r>
            <a:r>
              <a:rPr lang="ru-RU" sz="1200" dirty="0">
                <a:hlinkClick r:id="rId5"/>
              </a:rPr>
              <a:t>https://vk.com/voron_ezh?w=wall-5260821_18217</a:t>
            </a:r>
            <a:r>
              <a:rPr lang="ru-RU" sz="1200" dirty="0"/>
              <a:t> — 1 место), </a:t>
            </a:r>
            <a:r>
              <a:rPr lang="ru-RU" sz="1200" dirty="0">
                <a:hlinkClick r:id="rId6"/>
              </a:rPr>
              <a:t>Арину </a:t>
            </a:r>
            <a:r>
              <a:rPr lang="ru-RU" sz="1200" dirty="0" err="1">
                <a:hlinkClick r:id="rId6"/>
              </a:rPr>
              <a:t>Размустову</a:t>
            </a:r>
            <a:r>
              <a:rPr lang="ru-RU" sz="1200" dirty="0"/>
              <a:t> ("МЫ ПРОСТО ПОКАЗЫВАЕМ, ЧТО НА СЦЕНЕ ВСЕ МОГУТ БЫТЬ РАВНЫ" </a:t>
            </a:r>
            <a:r>
              <a:rPr lang="ru-RU" sz="1200" dirty="0">
                <a:hlinkClick r:id="rId7"/>
              </a:rPr>
              <a:t>https://vk.com/voron_ezh?w=wall-5260821_18406</a:t>
            </a:r>
            <a:r>
              <a:rPr lang="ru-RU" sz="1200" dirty="0"/>
              <a:t> — 1 место); </a:t>
            </a:r>
            <a:r>
              <a:rPr lang="ru-RU" sz="1200" dirty="0">
                <a:hlinkClick r:id="rId8"/>
              </a:rPr>
              <a:t>Евгению Руссову</a:t>
            </a:r>
            <a:r>
              <a:rPr lang="ru-RU" sz="1200" dirty="0"/>
              <a:t> ("ВАЖНОЕ КАЧЕСТВО УЧИТЕЛЯ — НЕ ЗАБЫВАТЬ, ЧТО ОН БЫЛ РЕБЁНКОМ" </a:t>
            </a:r>
            <a:r>
              <a:rPr lang="ru-RU" sz="1200" dirty="0">
                <a:hlinkClick r:id="rId9"/>
              </a:rPr>
              <a:t>https://vk.com/voron_ezh?w=wall-5260821_18503</a:t>
            </a:r>
            <a:r>
              <a:rPr lang="ru-RU" sz="1200" dirty="0"/>
              <a:t> — 1 место) </a:t>
            </a:r>
            <a:r>
              <a:rPr lang="ru-RU" sz="1200" dirty="0">
                <a:hlinkClick r:id="rId10"/>
              </a:rPr>
              <a:t>Соню Меланьину</a:t>
            </a:r>
            <a:r>
              <a:rPr lang="ru-RU" sz="1200" dirty="0"/>
              <a:t> (ФОТОРЕПОРТАЖ "КАВКАЗ" </a:t>
            </a:r>
            <a:r>
              <a:rPr lang="ru-RU" sz="1200" dirty="0">
                <a:hlinkClick r:id="rId11"/>
              </a:rPr>
              <a:t>https://vk.com/voron_ezh?w=wall-5260821_18529</a:t>
            </a:r>
            <a:r>
              <a:rPr lang="ru-RU" sz="1200" dirty="0"/>
              <a:t> — 1 место , "ХОРОШАЯ КОМПАНИЯ В ХОРОШЕМ ГОРОДЕ — ЯРКИЙ ШТРИХ ЛЕТА" </a:t>
            </a:r>
            <a:r>
              <a:rPr lang="ru-RU" sz="1200" dirty="0">
                <a:hlinkClick r:id="rId12"/>
              </a:rPr>
              <a:t>https://vk.com/voron_ezh?w=wall-5260821_18422</a:t>
            </a:r>
            <a:r>
              <a:rPr lang="ru-RU" sz="1200" dirty="0"/>
              <a:t> — 2 место); </a:t>
            </a:r>
            <a:r>
              <a:rPr lang="ru-RU" sz="1200" dirty="0">
                <a:hlinkClick r:id="rId13"/>
              </a:rPr>
              <a:t>Софью Дунаеву</a:t>
            </a:r>
            <a:r>
              <a:rPr lang="ru-RU" sz="1200" dirty="0"/>
              <a:t> ("ДОНСКОЙ РУБЕЖ. ГРЕМЯЧЬЕ" — ОТРАЖЕНИЕ ВЕЛИКОЙ ОТЕЧЕСТВЕННОЙ" </a:t>
            </a:r>
            <a:r>
              <a:rPr lang="ru-RU" sz="1200" dirty="0">
                <a:hlinkClick r:id="rId14"/>
              </a:rPr>
              <a:t>https://vk.com/voron_ezh?w=wall-5260821_18469</a:t>
            </a:r>
            <a:r>
              <a:rPr lang="ru-RU" sz="1200" dirty="0"/>
              <a:t> — 2 место); </a:t>
            </a:r>
            <a:r>
              <a:rPr lang="ru-RU" sz="1200" dirty="0">
                <a:hlinkClick r:id="rId15"/>
              </a:rPr>
              <a:t>Алю Солопову</a:t>
            </a:r>
            <a:r>
              <a:rPr lang="ru-RU" sz="1200" dirty="0"/>
              <a:t> ("ЭТОТ БОЛЬШОЙ ЭКСПЕРИМЕНТ (Ученики и учителя о дистанционном обучении)" </a:t>
            </a:r>
            <a:r>
              <a:rPr lang="ru-RU" sz="1200" dirty="0">
                <a:hlinkClick r:id="rId16"/>
              </a:rPr>
              <a:t>https://vk.com/voron_ezh?w=wall-5260821_18188</a:t>
            </a:r>
            <a:r>
              <a:rPr lang="ru-RU" sz="1200" dirty="0"/>
              <a:t> - 1 место); </a:t>
            </a:r>
            <a:r>
              <a:rPr lang="ru-RU" sz="1200" dirty="0">
                <a:hlinkClick r:id="rId17"/>
              </a:rPr>
              <a:t>Лилию Дмитриеву</a:t>
            </a:r>
            <a:r>
              <a:rPr lang="ru-RU" sz="1200" dirty="0"/>
              <a:t> ("ВРАЧ С РОЗОВЫМИ ВОЛОСАМИ — КРУТО?" </a:t>
            </a:r>
            <a:r>
              <a:rPr lang="ru-RU" sz="1200" dirty="0">
                <a:hlinkClick r:id="rId18"/>
              </a:rPr>
              <a:t>https://vk.com/voron_ezh?w=wall-5260821_18522</a:t>
            </a:r>
            <a:r>
              <a:rPr lang="ru-RU" sz="1200" dirty="0"/>
              <a:t> - </a:t>
            </a:r>
            <a:r>
              <a:rPr lang="ru-RU" sz="1200" dirty="0" err="1"/>
              <a:t>спецприз</a:t>
            </a:r>
            <a:r>
              <a:rPr lang="ru-RU" sz="1200" dirty="0"/>
              <a:t> от ВРОДО "ИСКРА"); </a:t>
            </a:r>
            <a:r>
              <a:rPr lang="ru-RU" sz="1200" dirty="0">
                <a:hlinkClick r:id="rId19"/>
              </a:rPr>
              <a:t>Лену </a:t>
            </a:r>
            <a:r>
              <a:rPr lang="ru-RU" sz="1200" dirty="0" err="1">
                <a:hlinkClick r:id="rId19"/>
              </a:rPr>
              <a:t>Казарцевeу</a:t>
            </a:r>
            <a:r>
              <a:rPr lang="ru-RU" sz="1200" dirty="0"/>
              <a:t> (ФОТОИСТОРИЯ "ПЕРЕД ГРОЗОЙ" </a:t>
            </a:r>
            <a:r>
              <a:rPr lang="ru-RU" sz="1200" dirty="0">
                <a:hlinkClick r:id="rId20"/>
              </a:rPr>
              <a:t>https://vk.com/mne_ochen_lenn?w=wall-190630849_88</a:t>
            </a:r>
            <a:r>
              <a:rPr lang="ru-RU" sz="1200" dirty="0"/>
              <a:t> — 2 место); </a:t>
            </a:r>
            <a:r>
              <a:rPr lang="ru-RU" sz="1200" dirty="0">
                <a:hlinkClick r:id="rId21"/>
              </a:rPr>
              <a:t>Илью Красникова</a:t>
            </a:r>
            <a:r>
              <a:rPr lang="ru-RU" sz="1200" dirty="0"/>
              <a:t> ("ПЕРВЫЕ ДНИ ЯНВАРЯ: НАБЛЮДЕНИЯ </a:t>
            </a:r>
            <a:r>
              <a:rPr lang="ru-RU" sz="1200" dirty="0" smtClean="0"/>
              <a:t>И ВПЕЧАТЛЕНИЯ</a:t>
            </a:r>
            <a:r>
              <a:rPr lang="ru-RU" sz="1200" dirty="0"/>
              <a:t>" </a:t>
            </a:r>
            <a:r>
              <a:rPr lang="ru-RU" sz="1200" dirty="0">
                <a:hlinkClick r:id="rId22"/>
              </a:rPr>
              <a:t>https://vk.com/voron_ezh?w=wall-5260821_18498</a:t>
            </a:r>
            <a:r>
              <a:rPr lang="ru-RU" sz="1200" dirty="0"/>
              <a:t> — 2 место).</a:t>
            </a:r>
            <a:br>
              <a:rPr lang="ru-RU" sz="1200" dirty="0"/>
            </a:br>
            <a:endParaRPr lang="ru-RU" sz="1200" dirty="0" smtClean="0"/>
          </a:p>
          <a:p>
            <a:r>
              <a:rPr lang="ru-RU" sz="1300" b="1" dirty="0" smtClean="0"/>
              <a:t>Также </a:t>
            </a:r>
            <a:r>
              <a:rPr lang="ru-RU" sz="1300" b="1" dirty="0"/>
              <a:t>мы заняли уже традиционно объединённым составом с творческим объединением "ТЕЛЕРЕПОРТЁР" 1 МЕСТО в проекте-эстафете "ИЗМЕНЕНИЯ В МИРЕ - ИЗМЕНЕНИЯ В НАС" и 1 МЕСТО в номинации "Лучшее интернет-СМИ"!</a:t>
            </a:r>
            <a:br>
              <a:rPr lang="ru-RU" sz="1300" b="1" dirty="0"/>
            </a:br>
            <a:endParaRPr lang="ru-RU" sz="1300" b="1" dirty="0"/>
          </a:p>
          <a:p>
            <a:r>
              <a:rPr lang="ru-RU" sz="1200" dirty="0" smtClean="0"/>
              <a:t>Итоги за 2020 год смотри по ссылке: </a:t>
            </a:r>
            <a:r>
              <a:rPr lang="de-DE" sz="1200" dirty="0">
                <a:hlinkClick r:id="rId23"/>
              </a:rPr>
              <a:t>https://</a:t>
            </a:r>
            <a:r>
              <a:rPr lang="de-DE" sz="1200" dirty="0" smtClean="0">
                <a:hlinkClick r:id="rId23"/>
              </a:rPr>
              <a:t>vk.com/voron_ezh?w=wall-5260821_18226</a:t>
            </a:r>
            <a:r>
              <a:rPr lang="ru-RU" sz="1200" dirty="0" smtClean="0"/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3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7802"/>
          <a:stretch>
            <a:fillRect/>
          </a:stretch>
        </p:blipFill>
        <p:spPr>
          <a:xfrm>
            <a:off x="8864539" y="1292198"/>
            <a:ext cx="2937994" cy="231986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576243"/>
            <a:ext cx="3932237" cy="4292745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Было трудно. Но мы справились!!!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Семинары, творческие встречи в доме журналистов (первая половина 2020).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Онлайн-мероприятия.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Публикации на сайте и в 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паблике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О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ткрытый городской конкурс молодёжного экранного творчества «Мир в объективе» (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ДТДиМ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Сотрудничество с Областным домом журналистов, с ВРОДО «Искра», Фестивалем «Репортёр», Факультетом журналистики ВГУ</a:t>
            </a:r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21" y="1292199"/>
            <a:ext cx="3481159" cy="2319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80" y="4382133"/>
            <a:ext cx="3404774" cy="19763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64201" y="922867"/>
            <a:ext cx="500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</a:t>
            </a:r>
            <a:r>
              <a:rPr lang="ru-RU" sz="1600" dirty="0" smtClean="0"/>
              <a:t>Раньше вживую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506398" y="3937000"/>
            <a:ext cx="4855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 Сейчас онлайн… Надеемся на изменения</a:t>
            </a:r>
            <a:endParaRPr lang="ru-RU" sz="16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63" y="4315090"/>
            <a:ext cx="3632670" cy="20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3298"/>
          <a:stretch>
            <a:fillRect/>
          </a:stretch>
        </p:blipFill>
        <p:spPr>
          <a:xfrm>
            <a:off x="8873067" y="893206"/>
            <a:ext cx="2887133" cy="2279706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6467" y="1576243"/>
            <a:ext cx="4741333" cy="4799157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Третий год подряд мы участвуем в 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медийном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 проекте «Эстафета», который проходит в онлайн-формате в рамках регионального фестиваля «Репортёр».</a:t>
            </a:r>
          </a:p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Суть проекта – наполнение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контентом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течение нескольких дней 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паблика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 «Репортёр». Мы беседовали с интересными людьми, обращали внимание на проблемы молодёжи и города, проводили опросы, делились просто интересными историями.</a:t>
            </a:r>
            <a:r>
              <a:rPr lang="de-DE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«Репортёр» </a:t>
            </a:r>
            <a:r>
              <a:rPr lang="de-DE" sz="18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https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://</a:t>
            </a:r>
            <a:r>
              <a:rPr lang="de-DE" sz="18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vk.com/reporter_iscra</a:t>
            </a:r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Н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аши работы вы можете найти по 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хэштегам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 на просторах 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паблика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ru-RU" sz="1800" u="sng" dirty="0" smtClean="0">
              <a:hlinkClick r:id="rId4"/>
            </a:endParaRPr>
          </a:p>
          <a:p>
            <a:r>
              <a:rPr lang="ru-RU" sz="1800" u="sng" dirty="0" smtClean="0">
                <a:hlinkClick r:id="rId4"/>
              </a:rPr>
              <a:t>#Репортёр2020_Телерепортёр_ВоронЁж</a:t>
            </a:r>
            <a:endParaRPr lang="ru-RU" sz="1800" u="sng" dirty="0" smtClean="0"/>
          </a:p>
          <a:p>
            <a:r>
              <a:rPr lang="ru-RU" sz="1800" dirty="0"/>
              <a:t>(</a:t>
            </a:r>
            <a:r>
              <a:rPr lang="ru-RU" sz="1800" dirty="0" smtClean="0"/>
              <a:t>2022 год – 2 место)</a:t>
            </a:r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dirty="0">
              <a:hlinkClick r:id="rId5"/>
            </a:endParaRPr>
          </a:p>
          <a:p>
            <a:r>
              <a:rPr lang="ru-RU" sz="1800" dirty="0" smtClean="0">
                <a:hlinkClick r:id="rId5"/>
              </a:rPr>
              <a:t>#Репортер2021_Телерепортёр_ВоронЁж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(2021 год – 1 место )</a:t>
            </a:r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1" y="869197"/>
            <a:ext cx="2846212" cy="1611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99" y="3191243"/>
            <a:ext cx="3302001" cy="3355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52" y="2548468"/>
            <a:ext cx="3287421" cy="2243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62" y="4953002"/>
            <a:ext cx="2854079" cy="15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5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0068" y="1701799"/>
            <a:ext cx="4673599" cy="5046133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Наверное, каждый из нас столкнулся в начале пандемии с такой проблемой, как отсутствие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инфоповодов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для написания материалов. Мы  – не исключение. Искали выходы и нашли!.. За это время на учебных занятиях, которые проходили на платформе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Zoom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были придуманы новые рубрики, не требующие оперативности, но вместе с тем актуальные и общественно значимые.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400" dirty="0" err="1" smtClean="0">
                <a:solidFill>
                  <a:schemeClr val="bg1">
                    <a:lumMod val="50000"/>
                  </a:schemeClr>
                </a:solidFill>
              </a:rPr>
              <a:t>былтакой_случай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 (интересные истории, освещённые в жанре репортаж)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Летние истории (да-да – не ошиблись – </a:t>
            </a:r>
            <a:r>
              <a:rPr lang="ru-RU" sz="1400" dirty="0" err="1" smtClean="0">
                <a:solidFill>
                  <a:schemeClr val="bg1">
                    <a:lumMod val="50000"/>
                  </a:schemeClr>
                </a:solidFill>
              </a:rPr>
              <a:t>трэвл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-журналистика)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400" dirty="0" err="1" smtClean="0">
                <a:solidFill>
                  <a:schemeClr val="bg1">
                    <a:lumMod val="50000"/>
                  </a:schemeClr>
                </a:solidFill>
              </a:rPr>
              <a:t>Проблемный_материал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 (говорим о проблемах современной молодёжи и общества)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400" dirty="0" err="1" smtClean="0">
                <a:solidFill>
                  <a:schemeClr val="bg1">
                    <a:lumMod val="50000"/>
                  </a:schemeClr>
                </a:solidFill>
              </a:rPr>
              <a:t>Пртрет_современника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 (беседуем со сверстниками, просто с интересными людьми)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400" dirty="0" err="1" smtClean="0">
                <a:solidFill>
                  <a:schemeClr val="bg1">
                    <a:lumMod val="50000"/>
                  </a:schemeClr>
                </a:solidFill>
              </a:rPr>
              <a:t>Записки_наблюдателя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 (о том, что видим вокруг себя)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Монолог _вещи (оказывается предметы тоже могут говорить, а воображение нас учит их языку)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400" dirty="0" err="1" smtClean="0">
                <a:solidFill>
                  <a:schemeClr val="bg1">
                    <a:lumMod val="50000"/>
                  </a:schemeClr>
                </a:solidFill>
              </a:rPr>
              <a:t>Мысли_вслух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 (всё о чём думаешь и хочешь рассказать – сюда!)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07" y="3517343"/>
            <a:ext cx="2381090" cy="17170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81" y="1238207"/>
            <a:ext cx="2650226" cy="15981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88" y="5139267"/>
            <a:ext cx="2880235" cy="1718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86" y="982149"/>
            <a:ext cx="2219836" cy="23452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31" y="927172"/>
            <a:ext cx="2025435" cy="23070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3" y="3353976"/>
            <a:ext cx="3073400" cy="29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1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5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8303882" y="991715"/>
            <a:ext cx="3597535" cy="284064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13268" y="1576243"/>
            <a:ext cx="3649132" cy="484149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Принимали индивидуальное участие в конкурсе «Взгляд в </a:t>
            </a:r>
            <a:r>
              <a:rPr lang="ru-RU" sz="2000" dirty="0" err="1" smtClean="0">
                <a:solidFill>
                  <a:schemeClr val="bg1">
                    <a:lumMod val="50000"/>
                  </a:schemeClr>
                </a:solidFill>
              </a:rPr>
              <a:t>медиабудущее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»!..</a:t>
            </a:r>
          </a:p>
          <a:p>
            <a:endParaRPr lang="ru-RU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Три участницы дошли до финала! </a:t>
            </a:r>
          </a:p>
          <a:p>
            <a:endParaRPr lang="ru-RU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Один участник стал победителем, набрав большее количество баллов, и был награждён путёвкой в МДЦ «Артек» на </a:t>
            </a:r>
            <a:r>
              <a:rPr lang="ru-RU" sz="2000" dirty="0" err="1" smtClean="0">
                <a:solidFill>
                  <a:schemeClr val="bg1">
                    <a:lumMod val="50000"/>
                  </a:schemeClr>
                </a:solidFill>
              </a:rPr>
              <a:t>медиасмену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 в 2020 году.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35" y="1024467"/>
            <a:ext cx="3522132" cy="5283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82" y="3924299"/>
            <a:ext cx="3597535" cy="23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58982"/>
            <a:ext cx="10515600" cy="831706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Наши партнёры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279056"/>
              </p:ext>
            </p:extLst>
          </p:nvPr>
        </p:nvGraphicFramePr>
        <p:xfrm>
          <a:off x="838200" y="1995488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838200" y="1468583"/>
            <a:ext cx="10515600" cy="182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i="1" dirty="0"/>
          </a:p>
        </p:txBody>
      </p:sp>
      <p:graphicFrame>
        <p:nvGraphicFramePr>
          <p:cNvPr id="11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596544"/>
              </p:ext>
            </p:extLst>
          </p:nvPr>
        </p:nvGraphicFramePr>
        <p:xfrm>
          <a:off x="6380018" y="2022982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77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7309" y="858982"/>
            <a:ext cx="10716491" cy="831706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Наши </a:t>
            </a:r>
            <a:r>
              <a:rPr lang="ru-RU" b="1" dirty="0" smtClean="0">
                <a:latin typeface="+mn-lt"/>
              </a:rPr>
              <a:t>выпускники 2020</a:t>
            </a:r>
            <a:endParaRPr lang="ru-RU" b="1" dirty="0">
              <a:latin typeface="+mn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6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i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61735488"/>
              </p:ext>
            </p:extLst>
          </p:nvPr>
        </p:nvGraphicFramePr>
        <p:xfrm>
          <a:off x="294793" y="2028922"/>
          <a:ext cx="5200072" cy="408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1038450"/>
              </p:ext>
            </p:extLst>
          </p:nvPr>
        </p:nvGraphicFramePr>
        <p:xfrm>
          <a:off x="5855856" y="2147455"/>
          <a:ext cx="5777344" cy="408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646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0" y="1066801"/>
            <a:ext cx="10515600" cy="176106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+mn-lt"/>
              </a:rPr>
              <a:t>Вступай </a:t>
            </a:r>
            <a:r>
              <a:rPr lang="ru-RU" b="1" dirty="0" smtClean="0">
                <a:latin typeface="+mn-lt"/>
              </a:rPr>
              <a:t>в Воронежское отделение </a:t>
            </a:r>
            <a:r>
              <a:rPr lang="ru-RU" b="1" dirty="0">
                <a:latin typeface="+mn-lt"/>
              </a:rPr>
              <a:t>отделение ЛЮЖ</a:t>
            </a:r>
            <a:r>
              <a:rPr lang="ru-RU" b="1" dirty="0" smtClean="0">
                <a:latin typeface="+mn-lt"/>
              </a:rPr>
              <a:t>!</a:t>
            </a:r>
            <a:br>
              <a:rPr lang="ru-RU" b="1" dirty="0" smtClean="0">
                <a:latin typeface="+mn-lt"/>
              </a:rPr>
            </a:b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7466"/>
            <a:ext cx="5367867" cy="4182533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Изучение теоретических основ журналистики</a:t>
            </a:r>
          </a:p>
          <a:p>
            <a:r>
              <a:rPr lang="ru-RU" sz="2000" i="1" dirty="0" smtClean="0"/>
              <a:t>Изучение жанров журналистики/написание текстов в различных жанрах</a:t>
            </a:r>
          </a:p>
          <a:p>
            <a:r>
              <a:rPr lang="ru-RU" sz="2000" i="1" dirty="0" smtClean="0"/>
              <a:t>Публикации</a:t>
            </a:r>
          </a:p>
          <a:p>
            <a:r>
              <a:rPr lang="ru-RU" sz="2000" i="1" dirty="0" smtClean="0"/>
              <a:t>Подготовка к вступительным испытаниям (факультет журналистики)</a:t>
            </a:r>
          </a:p>
          <a:p>
            <a:r>
              <a:rPr lang="ru-RU" sz="2000" i="1" dirty="0" smtClean="0"/>
              <a:t>Интересные встречи, семинары, конкурсы/фестивали, мастер-классы</a:t>
            </a:r>
          </a:p>
          <a:p>
            <a:pPr marL="0" indent="0">
              <a:buNone/>
            </a:pPr>
            <a:endParaRPr lang="ru-RU" sz="2000" i="1" dirty="0" smtClean="0"/>
          </a:p>
          <a:p>
            <a:pPr marL="0" indent="0">
              <a:buNone/>
            </a:pPr>
            <a:endParaRPr lang="ru-RU" sz="2000" i="1" dirty="0" smtClean="0"/>
          </a:p>
          <a:p>
            <a:endParaRPr lang="ru-RU" sz="2000" i="1" dirty="0" smtClean="0"/>
          </a:p>
          <a:p>
            <a:pPr lvl="1">
              <a:buFont typeface="Wingdings" pitchFamily="2" charset="2"/>
              <a:buChar char="§"/>
            </a:pPr>
            <a:endParaRPr lang="ru-RU" sz="1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71" y="2352133"/>
            <a:ext cx="4598963" cy="34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5360"/>
            <a:ext cx="10515600" cy="114808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+mn-lt"/>
              </a:rPr>
              <a:t>Как вступить </a:t>
            </a:r>
            <a:r>
              <a:rPr lang="ru-RU" b="1" dirty="0" smtClean="0">
                <a:latin typeface="+mn-lt"/>
              </a:rPr>
              <a:t>в Воронежское </a:t>
            </a:r>
            <a:r>
              <a:rPr lang="ru-RU" b="1" dirty="0">
                <a:latin typeface="+mn-lt"/>
              </a:rPr>
              <a:t>отделение ЛЮЖ?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2194559"/>
            <a:ext cx="8754532" cy="3859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i="1" dirty="0"/>
              <a:t>З</a:t>
            </a:r>
            <a:r>
              <a:rPr lang="ru-RU" sz="1600" i="1" dirty="0" smtClean="0"/>
              <a:t>воните, пишите Елене </a:t>
            </a:r>
            <a:r>
              <a:rPr lang="ru-RU" sz="1600" i="1" dirty="0" err="1" smtClean="0"/>
              <a:t>Суреновне</a:t>
            </a:r>
            <a:r>
              <a:rPr lang="ru-RU" sz="1600" i="1" dirty="0" smtClean="0"/>
              <a:t> Тимофеевой  </a:t>
            </a:r>
            <a:r>
              <a:rPr lang="de-DE" sz="1600" i="1" dirty="0">
                <a:hlinkClick r:id="rId2"/>
              </a:rPr>
              <a:t>https://</a:t>
            </a:r>
            <a:r>
              <a:rPr lang="de-DE" sz="1600" i="1" dirty="0" smtClean="0">
                <a:hlinkClick r:id="rId2"/>
              </a:rPr>
              <a:t>vk.com/id177216898</a:t>
            </a:r>
            <a:endParaRPr lang="ru-RU" sz="1600" i="1" dirty="0" smtClean="0"/>
          </a:p>
          <a:p>
            <a:pPr marL="0" indent="0">
              <a:buNone/>
            </a:pPr>
            <a:r>
              <a:rPr lang="ru-RU" sz="1600" i="1" dirty="0"/>
              <a:t> </a:t>
            </a:r>
            <a:r>
              <a:rPr lang="ru-RU" sz="1600" i="1" dirty="0" smtClean="0"/>
              <a:t>                                                                        </a:t>
            </a:r>
            <a:r>
              <a:rPr lang="en-US" sz="1600" i="1" dirty="0" smtClean="0">
                <a:hlinkClick r:id="rId3"/>
              </a:rPr>
              <a:t>voron_yozh@mail.ru</a:t>
            </a:r>
            <a:endParaRPr lang="en-US" sz="1600" i="1" dirty="0" smtClean="0"/>
          </a:p>
          <a:p>
            <a:pPr marL="0" indent="0">
              <a:buNone/>
            </a:pPr>
            <a:r>
              <a:rPr lang="en-US" sz="1600" i="1" dirty="0"/>
              <a:t> </a:t>
            </a:r>
            <a:r>
              <a:rPr lang="en-US" sz="1600" i="1" dirty="0" smtClean="0"/>
              <a:t>                                                                        +7 950 760 04 20  </a:t>
            </a:r>
          </a:p>
          <a:p>
            <a:pPr marL="0" indent="0">
              <a:buNone/>
            </a:pPr>
            <a:r>
              <a:rPr lang="en-US" sz="1600" i="1" dirty="0" smtClean="0"/>
              <a:t>           </a:t>
            </a:r>
            <a:endParaRPr lang="ru-RU" sz="1600" i="1" dirty="0" smtClean="0"/>
          </a:p>
          <a:p>
            <a:pPr marL="0" indent="0">
              <a:buNone/>
            </a:pPr>
            <a:endParaRPr lang="ru-RU" sz="1600" i="1" dirty="0"/>
          </a:p>
          <a:p>
            <a:pPr marL="0" indent="0">
              <a:buNone/>
            </a:pPr>
            <a:r>
              <a:rPr lang="ru-RU" sz="1600" i="1" dirty="0" smtClean="0"/>
              <a:t>Ссылки: </a:t>
            </a:r>
            <a:r>
              <a:rPr lang="de-DE" sz="1600" i="1" dirty="0" smtClean="0">
                <a:hlinkClick r:id="rId4"/>
              </a:rPr>
              <a:t>https</a:t>
            </a:r>
            <a:r>
              <a:rPr lang="de-DE" sz="1600" i="1" dirty="0">
                <a:hlinkClick r:id="rId4"/>
              </a:rPr>
              <a:t>://</a:t>
            </a:r>
            <a:r>
              <a:rPr lang="de-DE" sz="1600" i="1" dirty="0" smtClean="0">
                <a:hlinkClick r:id="rId4"/>
              </a:rPr>
              <a:t>vk.com/voron_ezh</a:t>
            </a:r>
            <a:endParaRPr lang="ru-RU" sz="1600" i="1" dirty="0" smtClean="0"/>
          </a:p>
          <a:p>
            <a:pPr marL="0" indent="0">
              <a:buNone/>
            </a:pPr>
            <a:r>
              <a:rPr lang="ru-RU" sz="1600" i="1" dirty="0"/>
              <a:t> </a:t>
            </a:r>
            <a:r>
              <a:rPr lang="ru-RU" sz="1600" i="1" dirty="0" smtClean="0"/>
              <a:t>               </a:t>
            </a:r>
            <a:r>
              <a:rPr lang="de-DE" sz="1600" i="1" dirty="0" smtClean="0">
                <a:hlinkClick r:id="rId5"/>
              </a:rPr>
              <a:t>https</a:t>
            </a:r>
            <a:r>
              <a:rPr lang="de-DE" sz="1600" i="1" dirty="0">
                <a:hlinkClick r:id="rId5"/>
              </a:rPr>
              <a:t>://</a:t>
            </a:r>
            <a:r>
              <a:rPr lang="de-DE" sz="1600" i="1" dirty="0" smtClean="0">
                <a:hlinkClick r:id="rId5"/>
              </a:rPr>
              <a:t>vk.com/nashe_izmerenie</a:t>
            </a:r>
            <a:r>
              <a:rPr lang="ru-RU" sz="1600" i="1" dirty="0" smtClean="0"/>
              <a:t> </a:t>
            </a:r>
          </a:p>
          <a:p>
            <a:pPr marL="0" indent="0">
              <a:buNone/>
            </a:pPr>
            <a:r>
              <a:rPr lang="ru-RU" sz="1600" i="1" dirty="0"/>
              <a:t> </a:t>
            </a:r>
            <a:r>
              <a:rPr lang="ru-RU" sz="1600" i="1" dirty="0" smtClean="0"/>
              <a:t>               </a:t>
            </a:r>
            <a:r>
              <a:rPr lang="de-DE" sz="1600" i="1" dirty="0" smtClean="0">
                <a:hlinkClick r:id="rId6"/>
              </a:rPr>
              <a:t>http</a:t>
            </a:r>
            <a:r>
              <a:rPr lang="de-DE" sz="1600" i="1" dirty="0">
                <a:hlinkClick r:id="rId6"/>
              </a:rPr>
              <a:t>://ve36.ru</a:t>
            </a:r>
            <a:r>
              <a:rPr lang="de-DE" sz="1600" i="1" dirty="0" smtClean="0">
                <a:hlinkClick r:id="rId6"/>
              </a:rPr>
              <a:t>/</a:t>
            </a:r>
            <a:r>
              <a:rPr lang="ru-RU" sz="1600" i="1" dirty="0" smtClean="0"/>
              <a:t>  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4221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17419"/>
            <a:ext cx="3932237" cy="469971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Елена </a:t>
            </a:r>
            <a:r>
              <a:rPr lang="ru-RU" sz="2400" b="1" i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Суреновна</a:t>
            </a:r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Тимофеева</a:t>
            </a:r>
            <a:endParaRPr lang="ru-RU" sz="24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11668" y="1701799"/>
            <a:ext cx="5537198" cy="4809067"/>
          </a:xfrm>
        </p:spPr>
        <p:txBody>
          <a:bodyPr/>
          <a:lstStyle/>
          <a:p>
            <a:endParaRPr lang="ru-RU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436605" y="1227438"/>
            <a:ext cx="5312261" cy="5503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Председатель Воронежского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регионального отделения ООДО «Лига юных журналистов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факультет журналистики ВГУ </a:t>
            </a:r>
          </a:p>
          <a:p>
            <a:endParaRPr lang="ru-RU" sz="1100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17 лет работает в сфере молодёжных медиа, преподаёт курс «Основы журналистики» старшеклассникам, желающим связать своё будущее с этой профессией</a:t>
            </a:r>
          </a:p>
          <a:p>
            <a:endParaRPr lang="ru-RU" sz="1100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Редактор </a:t>
            </a:r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интернет-издания «Агентство молодёжных новостей «Ворон и ёж</a:t>
            </a:r>
            <a:r>
              <a:rPr lang="ru-RU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(Дом журналистов)</a:t>
            </a:r>
            <a:endParaRPr lang="ru-RU" sz="11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1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Руководитель творческого объединения «Телерепортёр</a:t>
            </a:r>
            <a:r>
              <a:rPr lang="ru-RU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», редактор </a:t>
            </a:r>
            <a:r>
              <a:rPr lang="ru-RU" sz="1100" i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паблика</a:t>
            </a:r>
            <a:r>
              <a:rPr lang="ru-RU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интернет-журнала «Наше измерение» (МБУДО </a:t>
            </a:r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Дворец творчества детей и молодёжи)</a:t>
            </a:r>
          </a:p>
          <a:p>
            <a:endParaRPr lang="ru-RU" sz="11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Участник различных проектов в сфере образования и молодёжных медиа</a:t>
            </a:r>
          </a:p>
          <a:p>
            <a:endParaRPr lang="ru-RU" sz="11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Координатор городского конкурса молодёжного экранного творчества «Мир в объективе»</a:t>
            </a:r>
          </a:p>
          <a:p>
            <a:endParaRPr lang="ru-RU" sz="11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Член жюри областного конкурса школьных и студенческих СМИ «Репортёр</a:t>
            </a:r>
            <a:r>
              <a:rPr lang="ru-RU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>
          <a:xfrm>
            <a:off x="6155267" y="1407854"/>
            <a:ext cx="5862241" cy="4628879"/>
          </a:xfrm>
        </p:spPr>
      </p:pic>
    </p:spTree>
    <p:extLst>
      <p:ext uri="{BB962C8B-B14F-4D97-AF65-F5344CB8AC3E}">
        <p14:creationId xmlns:p14="http://schemas.microsoft.com/office/powerpoint/2010/main" val="7755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7" y="831273"/>
            <a:ext cx="10813473" cy="859415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Наша команда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4604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540327" y="1584180"/>
            <a:ext cx="4516581" cy="176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332133" y="3911600"/>
            <a:ext cx="85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287933" y="3911600"/>
            <a:ext cx="5249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latin typeface="+mn-lt"/>
              </a:rPr>
              <a:t>Миссия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7943"/>
          <a:stretch>
            <a:fillRect/>
          </a:stretch>
        </p:blipFill>
        <p:spPr>
          <a:xfrm>
            <a:off x="4990181" y="1105958"/>
            <a:ext cx="7016605" cy="5540375"/>
          </a:xfrm>
        </p:spPr>
      </p:pic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304800" y="2243667"/>
            <a:ext cx="4467225" cy="3801533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800" i="1" dirty="0" smtClean="0">
                <a:solidFill>
                  <a:schemeClr val="bg1">
                    <a:lumMod val="50000"/>
                  </a:schemeClr>
                </a:solidFill>
              </a:rPr>
              <a:t>Рассказывать о том, что творится вокруг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i="1" dirty="0" smtClean="0">
                <a:solidFill>
                  <a:schemeClr val="bg1">
                    <a:lumMod val="50000"/>
                  </a:schemeClr>
                </a:solidFill>
              </a:rPr>
              <a:t>Говорить с людьми и слышать их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i="1" dirty="0" smtClean="0">
                <a:solidFill>
                  <a:schemeClr val="bg1">
                    <a:lumMod val="50000"/>
                  </a:schemeClr>
                </a:solidFill>
              </a:rPr>
              <a:t>Учить и учиться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i="1" dirty="0" smtClean="0">
                <a:solidFill>
                  <a:schemeClr val="bg1">
                    <a:lumMod val="50000"/>
                  </a:schemeClr>
                </a:solidFill>
              </a:rPr>
              <a:t>Не забывать об этике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i="1" dirty="0">
                <a:solidFill>
                  <a:schemeClr val="bg1">
                    <a:lumMod val="50000"/>
                  </a:schemeClr>
                </a:solidFill>
              </a:rPr>
              <a:t>Б</a:t>
            </a:r>
            <a:r>
              <a:rPr lang="ru-RU" sz="1800" i="1" dirty="0" smtClean="0">
                <a:solidFill>
                  <a:schemeClr val="bg1">
                    <a:lumMod val="50000"/>
                  </a:schemeClr>
                </a:solidFill>
              </a:rPr>
              <a:t>ыть ответственными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i="1" dirty="0" smtClean="0">
                <a:solidFill>
                  <a:schemeClr val="bg1">
                    <a:lumMod val="50000"/>
                  </a:schemeClr>
                </a:solidFill>
              </a:rPr>
              <a:t>Познавать этот мир наравне с аудиторией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i="1" dirty="0" smtClean="0">
                <a:solidFill>
                  <a:schemeClr val="bg1">
                    <a:lumMod val="50000"/>
                  </a:schemeClr>
                </a:solidFill>
              </a:rPr>
              <a:t>Наблюдать, творить, изменять мир к лучшему</a:t>
            </a:r>
          </a:p>
        </p:txBody>
      </p:sp>
    </p:spTree>
    <p:extLst>
      <p:ext uri="{BB962C8B-B14F-4D97-AF65-F5344CB8AC3E}">
        <p14:creationId xmlns:p14="http://schemas.microsoft.com/office/powerpoint/2010/main" val="42537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9788" y="1898073"/>
            <a:ext cx="5242357" cy="2258291"/>
          </a:xfrm>
        </p:spPr>
        <p:txBody>
          <a:bodyPr>
            <a:noAutofit/>
          </a:bodyPr>
          <a:lstStyle/>
          <a:p>
            <a:pPr algn="ctr"/>
            <a:r>
              <a:rPr lang="ru-RU" sz="17300" dirty="0" smtClean="0">
                <a:solidFill>
                  <a:schemeClr val="accent2"/>
                </a:solidFill>
              </a:rPr>
              <a:t>27</a:t>
            </a:r>
            <a:r>
              <a:rPr lang="ru-RU" sz="17300" dirty="0" smtClean="0"/>
              <a:t> </a:t>
            </a:r>
            <a:endParaRPr lang="ru-RU" sz="173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39787" y="3948629"/>
            <a:ext cx="5242357" cy="19336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ЮНЫХ ЖУРНАЛИСТОВ В </a:t>
            </a:r>
            <a:r>
              <a:rPr lang="ru-RU" sz="3600" dirty="0" smtClean="0"/>
              <a:t>2020 </a:t>
            </a:r>
            <a:r>
              <a:rPr lang="ru-RU" sz="3600" dirty="0"/>
              <a:t>ГОДУ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72200" y="1898074"/>
            <a:ext cx="5268174" cy="2258290"/>
          </a:xfrm>
        </p:spPr>
        <p:txBody>
          <a:bodyPr>
            <a:noAutofit/>
          </a:bodyPr>
          <a:lstStyle/>
          <a:p>
            <a:pPr algn="ctr"/>
            <a:r>
              <a:rPr lang="ru-RU" sz="17300" dirty="0" smtClean="0">
                <a:solidFill>
                  <a:schemeClr val="accent2"/>
                </a:solidFill>
              </a:rPr>
              <a:t>2277</a:t>
            </a:r>
            <a:endParaRPr lang="ru-RU" sz="17300" dirty="0">
              <a:solidFill>
                <a:schemeClr val="accent2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172200" y="3948629"/>
            <a:ext cx="5268174" cy="1933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ЧИТАТЕЛЕЙ </a:t>
            </a:r>
            <a:r>
              <a:rPr lang="ru-RU" sz="3600" dirty="0"/>
              <a:t>В 2020 ГОДУ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2DF77-37F1-489D-B4AB-F8AF8D9612CD}"/>
              </a:ext>
            </a:extLst>
          </p:cNvPr>
          <p:cNvSpPr txBox="1"/>
          <p:nvPr/>
        </p:nvSpPr>
        <p:spPr>
          <a:xfrm>
            <a:off x="3750733" y="5420583"/>
            <a:ext cx="673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/>
              <a:t>          </a:t>
            </a:r>
            <a:r>
              <a:rPr lang="ru-RU" sz="3600" dirty="0" smtClean="0"/>
              <a:t>217 публикаций</a:t>
            </a:r>
            <a:endParaRPr lang="ru-RU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E18594-2ADD-4FFB-AFD0-07DC0F4AB2E0}"/>
              </a:ext>
            </a:extLst>
          </p:cNvPr>
          <p:cNvSpPr txBox="1"/>
          <p:nvPr/>
        </p:nvSpPr>
        <p:spPr>
          <a:xfrm>
            <a:off x="6693877" y="5882248"/>
            <a:ext cx="526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4571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3455" y="928255"/>
            <a:ext cx="10730345" cy="762433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+mn-lt"/>
              </a:rPr>
              <a:t>Информационные площадки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45533" y="2078181"/>
            <a:ext cx="5300134" cy="4119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 dirty="0">
                <a:hlinkClick r:id="rId2"/>
              </a:rPr>
              <a:t>http://ve36.ru</a:t>
            </a:r>
            <a:r>
              <a:rPr lang="de-DE" sz="1800" b="1" dirty="0" smtClean="0">
                <a:hlinkClick r:id="rId2"/>
              </a:rPr>
              <a:t>/</a:t>
            </a:r>
            <a:r>
              <a:rPr lang="ru-RU" sz="1800" b="1" dirty="0" smtClean="0"/>
              <a:t>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8204200" y="1193799"/>
            <a:ext cx="3810000" cy="567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hlinkClick r:id="rId3"/>
              </a:rPr>
              <a:t>https</a:t>
            </a:r>
            <a:r>
              <a:rPr lang="en-US" sz="1800" b="1" dirty="0">
                <a:hlinkClick r:id="rId3"/>
              </a:rPr>
              <a:t>://</a:t>
            </a:r>
            <a:r>
              <a:rPr lang="en-US" sz="1800" b="1" dirty="0" smtClean="0">
                <a:hlinkClick r:id="rId3"/>
              </a:rPr>
              <a:t>vk.com/voron_ezh</a:t>
            </a:r>
            <a:endParaRPr lang="ru-RU" sz="1800" dirty="0"/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78301" y="1690810"/>
            <a:ext cx="3331699" cy="89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071" y="1690810"/>
            <a:ext cx="4080288" cy="266134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2428529"/>
            <a:ext cx="5139266" cy="367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70" y="4872417"/>
            <a:ext cx="6264163" cy="14815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86400" y="3244334"/>
            <a:ext cx="2438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de-DE" dirty="0" smtClean="0">
                <a:hlinkClick r:id="rId7"/>
              </a:rPr>
              <a:t>https</a:t>
            </a:r>
            <a:r>
              <a:rPr lang="de-DE" dirty="0">
                <a:hlinkClick r:id="rId7"/>
              </a:rPr>
              <a:t>://</a:t>
            </a:r>
            <a:r>
              <a:rPr lang="de-DE" dirty="0" smtClean="0">
                <a:hlinkClick r:id="rId7"/>
              </a:rPr>
              <a:t>vk.com/nashe_izmerenie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2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6683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+mn-lt"/>
              </a:rPr>
              <a:t>Наша </a:t>
            </a:r>
            <a:r>
              <a:rPr lang="ru-RU" sz="4400" b="1" dirty="0" smtClean="0">
                <a:latin typeface="+mn-lt"/>
              </a:rPr>
              <a:t> </a:t>
            </a:r>
            <a:r>
              <a:rPr lang="ru-RU" sz="4400" b="1" dirty="0" err="1" smtClean="0">
                <a:latin typeface="+mn-lt"/>
              </a:rPr>
              <a:t>медиаточка</a:t>
            </a:r>
            <a:endParaRPr lang="ru-RU" sz="4400" b="1" dirty="0">
              <a:latin typeface="+mn-lt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745BE5-B4EB-4936-81DF-95AF7A3F680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78301" y="1690810"/>
            <a:ext cx="11254154" cy="62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5" y="2002259"/>
            <a:ext cx="10558882" cy="4125356"/>
          </a:xfrm>
        </p:spPr>
      </p:pic>
    </p:spTree>
    <p:extLst>
      <p:ext uri="{BB962C8B-B14F-4D97-AF65-F5344CB8AC3E}">
        <p14:creationId xmlns:p14="http://schemas.microsoft.com/office/powerpoint/2010/main" val="21473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845127"/>
            <a:ext cx="11427228" cy="97186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Ключевые мероприятия в </a:t>
            </a:r>
            <a:r>
              <a:rPr lang="ru-RU" sz="3600" b="1" dirty="0">
                <a:latin typeface="+mn-lt"/>
              </a:rPr>
              <a:t>2020 </a:t>
            </a:r>
            <a:r>
              <a:rPr lang="ru-RU" sz="3600" b="1" dirty="0" smtClean="0">
                <a:latin typeface="+mn-lt"/>
              </a:rPr>
              <a:t>году</a:t>
            </a:r>
            <a:endParaRPr lang="ru-RU" sz="3600" b="1" dirty="0"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7071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2">
            <a:extLst>
              <a:ext uri="{FF2B5EF4-FFF2-40B4-BE49-F238E27FC236}">
                <a16:creationId xmlns:a16="http://schemas.microsoft.com/office/drawing/2014/main" id="{BB9F82B8-4C63-4C3B-9226-386DE10CB1B9}"/>
              </a:ext>
            </a:extLst>
          </p:cNvPr>
          <p:cNvSpPr txBox="1">
            <a:spLocks/>
          </p:cNvSpPr>
          <p:nvPr/>
        </p:nvSpPr>
        <p:spPr>
          <a:xfrm>
            <a:off x="474678" y="1505543"/>
            <a:ext cx="11242644" cy="62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1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7802"/>
          <a:stretch>
            <a:fillRect/>
          </a:stretch>
        </p:blipFill>
        <p:spPr>
          <a:xfrm>
            <a:off x="5140855" y="1275292"/>
            <a:ext cx="6172200" cy="4873625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43934" y="1576243"/>
            <a:ext cx="4628092" cy="429274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Союз двух творческих  объединений: «Молодёжного интернет-издания «Ворон и ёж» и творческого объединения «Телерепортёр» (интернет-журнал «Наше измерение»). С 2018 года руководитель один – объединения два. Решили всё-таки произвести на свет нечто одно и общее.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Н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ас стало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больше –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качество лучше!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1789</TotalTime>
  <Words>968</Words>
  <Application>Microsoft Office PowerPoint</Application>
  <PresentationFormat>Широкоэкранный</PresentationFormat>
  <Paragraphs>125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Елена Суреновна Тимофеева</vt:lpstr>
      <vt:lpstr>Наша команда</vt:lpstr>
      <vt:lpstr>Миссия</vt:lpstr>
      <vt:lpstr>Презентация PowerPoint</vt:lpstr>
      <vt:lpstr>Информационные площадки</vt:lpstr>
      <vt:lpstr>Наша  медиаточка</vt:lpstr>
      <vt:lpstr>Ключевые мероприятия в 2020 году</vt:lpstr>
      <vt:lpstr>Мероприятие 1</vt:lpstr>
      <vt:lpstr>Мероприятие 2</vt:lpstr>
      <vt:lpstr>Мероприятие 3</vt:lpstr>
      <vt:lpstr>Мероприятие 4</vt:lpstr>
      <vt:lpstr>Мероприятие 5</vt:lpstr>
      <vt:lpstr>Мероприятие 5</vt:lpstr>
      <vt:lpstr>Наши партнёры</vt:lpstr>
      <vt:lpstr>Наши выпускники 2020</vt:lpstr>
      <vt:lpstr>Вступай в Воронежское отделение отделение ЛЮЖ!  </vt:lpstr>
      <vt:lpstr>Как вступить в Воронежское отделение ЛЮЖ?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Импульс3</dc:creator>
  <cp:lastModifiedBy>usr</cp:lastModifiedBy>
  <cp:revision>90</cp:revision>
  <dcterms:created xsi:type="dcterms:W3CDTF">2018-12-14T20:05:25Z</dcterms:created>
  <dcterms:modified xsi:type="dcterms:W3CDTF">2021-04-27T09:51:08Z</dcterms:modified>
</cp:coreProperties>
</file>