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71" r:id="rId4"/>
    <p:sldId id="263" r:id="rId5"/>
    <p:sldId id="275" r:id="rId6"/>
    <p:sldId id="290" r:id="rId7"/>
    <p:sldId id="258" r:id="rId8"/>
    <p:sldId id="266" r:id="rId9"/>
    <p:sldId id="267" r:id="rId10"/>
    <p:sldId id="268" r:id="rId11"/>
    <p:sldId id="269" r:id="rId12"/>
    <p:sldId id="270" r:id="rId13"/>
    <p:sldId id="292" r:id="rId14"/>
    <p:sldId id="274" r:id="rId15"/>
    <p:sldId id="293" r:id="rId16"/>
    <p:sldId id="286" r:id="rId17"/>
    <p:sldId id="287" r:id="rId18"/>
    <p:sldId id="260" r:id="rId19"/>
    <p:sldId id="291" r:id="rId20"/>
    <p:sldId id="288" r:id="rId21"/>
    <p:sldId id="289" r:id="rId22"/>
    <p:sldId id="276"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84" d="100"/>
          <a:sy n="84" d="100"/>
        </p:scale>
        <p:origin x="-59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g"/><Relationship Id="rId5" Type="http://schemas.openxmlformats.org/officeDocument/2006/relationships/image" Target="../media/image8.jpeg"/><Relationship Id="rId4" Type="http://schemas.openxmlformats.org/officeDocument/2006/relationships/image" Target="../media/image7.jpeg"/></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_rels/data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49.jpeg"/><Relationship Id="rId4" Type="http://schemas.openxmlformats.org/officeDocument/2006/relationships/image" Target="../media/image5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g"/><Relationship Id="rId5" Type="http://schemas.openxmlformats.org/officeDocument/2006/relationships/image" Target="../media/image8.jpeg"/><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49.jpeg"/><Relationship Id="rId4" Type="http://schemas.openxmlformats.org/officeDocument/2006/relationships/image" Target="../media/image5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0BBBD-A5DA-4363-9C25-48727AD4C3FF}" type="doc">
      <dgm:prSet loTypeId="urn:microsoft.com/office/officeart/2009/layout/CirclePictureHierarchy" loCatId="hierarchy" qsTypeId="urn:microsoft.com/office/officeart/2005/8/quickstyle/simple1" qsCatId="simple" csTypeId="urn:microsoft.com/office/officeart/2005/8/colors/colorful1" csCatId="colorful" phldr="1"/>
      <dgm:spPr/>
      <dgm:t>
        <a:bodyPr/>
        <a:lstStyle/>
        <a:p>
          <a:endParaRPr lang="ru-RU"/>
        </a:p>
      </dgm:t>
    </dgm:pt>
    <dgm:pt modelId="{DBBB590F-B0E1-45BE-86D9-54C16B03FDE5}">
      <dgm:prSet phldrT="[Текст]" custT="1"/>
      <dgm:spPr/>
      <dgm:t>
        <a:bodyPr/>
        <a:lstStyle/>
        <a:p>
          <a:r>
            <a:rPr lang="ru-RU" sz="1800" b="1" dirty="0" smtClean="0">
              <a:latin typeface="Candara" pitchFamily="34" charset="0"/>
            </a:rPr>
            <a:t>Татьяна Юрьевна Гартман, руководитель</a:t>
          </a:r>
          <a:endParaRPr lang="ru-RU" sz="1800" b="1" dirty="0">
            <a:latin typeface="Candara" pitchFamily="34" charset="0"/>
          </a:endParaRPr>
        </a:p>
      </dgm:t>
    </dgm:pt>
    <dgm:pt modelId="{AC31BF17-84A1-4A21-8E9D-F4B1F1C1B0B9}" type="parTrans" cxnId="{204DCD4A-22CD-4F12-850F-4445C3A404C8}">
      <dgm:prSet/>
      <dgm:spPr/>
      <dgm:t>
        <a:bodyPr/>
        <a:lstStyle/>
        <a:p>
          <a:endParaRPr lang="ru-RU"/>
        </a:p>
      </dgm:t>
    </dgm:pt>
    <dgm:pt modelId="{B670599E-63F2-4FA4-8D62-4EB1ACF0ED40}" type="sibTrans" cxnId="{204DCD4A-22CD-4F12-850F-4445C3A404C8}">
      <dgm:prSet/>
      <dgm:spPr/>
      <dgm:t>
        <a:bodyPr/>
        <a:lstStyle/>
        <a:p>
          <a:endParaRPr lang="ru-RU"/>
        </a:p>
      </dgm:t>
    </dgm:pt>
    <dgm:pt modelId="{72130E81-4DF7-4368-BD2D-5DB1907EBF2F}">
      <dgm:prSet phldrT="[Текст]"/>
      <dgm:spPr/>
      <dgm:t>
        <a:bodyPr/>
        <a:lstStyle/>
        <a:p>
          <a:r>
            <a:rPr lang="ru-RU" b="1" dirty="0" smtClean="0">
              <a:latin typeface="Candara" pitchFamily="34" charset="0"/>
            </a:rPr>
            <a:t>Анастасия Алексеевна Березина, режиссёр, педагог </a:t>
          </a:r>
          <a:endParaRPr lang="ru-RU" b="1" dirty="0">
            <a:latin typeface="Candara" pitchFamily="34" charset="0"/>
          </a:endParaRPr>
        </a:p>
      </dgm:t>
    </dgm:pt>
    <dgm:pt modelId="{15F0DE92-0894-4C20-B0C9-5183E2A09B13}" type="parTrans" cxnId="{0CE60F06-DB46-4CB8-9DB5-4A45A4832DB4}">
      <dgm:prSet/>
      <dgm:spPr/>
      <dgm:t>
        <a:bodyPr/>
        <a:lstStyle/>
        <a:p>
          <a:endParaRPr lang="ru-RU"/>
        </a:p>
      </dgm:t>
    </dgm:pt>
    <dgm:pt modelId="{F63C6FF3-AD5B-48B9-95BA-FC06109AB58D}" type="sibTrans" cxnId="{0CE60F06-DB46-4CB8-9DB5-4A45A4832DB4}">
      <dgm:prSet/>
      <dgm:spPr/>
      <dgm:t>
        <a:bodyPr/>
        <a:lstStyle/>
        <a:p>
          <a:endParaRPr lang="ru-RU"/>
        </a:p>
      </dgm:t>
    </dgm:pt>
    <dgm:pt modelId="{C677BE45-ED82-4B18-B226-8D57B512DF0A}">
      <dgm:prSet phldrT="[Текст]"/>
      <dgm:spPr/>
      <dgm:t>
        <a:bodyPr/>
        <a:lstStyle/>
        <a:p>
          <a:r>
            <a:rPr lang="ru-RU" b="1" dirty="0" smtClean="0">
              <a:latin typeface="Candara" pitchFamily="34" charset="0"/>
            </a:rPr>
            <a:t>Ирина Владимировна </a:t>
          </a:r>
          <a:r>
            <a:rPr lang="ru-RU" b="1" dirty="0" err="1" smtClean="0">
              <a:latin typeface="Candara" pitchFamily="34" charset="0"/>
            </a:rPr>
            <a:t>Лаптиева</a:t>
          </a:r>
          <a:r>
            <a:rPr lang="ru-RU" b="1" dirty="0" smtClean="0">
              <a:latin typeface="Candara" pitchFamily="34" charset="0"/>
            </a:rPr>
            <a:t>, педагог </a:t>
          </a:r>
          <a:endParaRPr lang="ru-RU" b="1" dirty="0">
            <a:latin typeface="Candara" pitchFamily="34" charset="0"/>
          </a:endParaRPr>
        </a:p>
      </dgm:t>
    </dgm:pt>
    <dgm:pt modelId="{4714BF15-DFC0-4E1A-88ED-CAB78A35D500}" type="sibTrans" cxnId="{773ED1E3-12A5-4FEC-9CB4-15D9F802EE2C}">
      <dgm:prSet/>
      <dgm:spPr/>
      <dgm:t>
        <a:bodyPr/>
        <a:lstStyle/>
        <a:p>
          <a:endParaRPr lang="ru-RU"/>
        </a:p>
      </dgm:t>
    </dgm:pt>
    <dgm:pt modelId="{8D87EBF1-26DC-4244-8AB1-184FAE4B51AE}" type="parTrans" cxnId="{773ED1E3-12A5-4FEC-9CB4-15D9F802EE2C}">
      <dgm:prSet/>
      <dgm:spPr/>
      <dgm:t>
        <a:bodyPr/>
        <a:lstStyle/>
        <a:p>
          <a:endParaRPr lang="ru-RU"/>
        </a:p>
      </dgm:t>
    </dgm:pt>
    <dgm:pt modelId="{739B12D9-ACA2-4968-BD8A-13D70D689EB7}">
      <dgm:prSet/>
      <dgm:spPr/>
      <dgm:t>
        <a:bodyPr/>
        <a:lstStyle/>
        <a:p>
          <a:r>
            <a:rPr lang="ru-RU" b="1" dirty="0" smtClean="0">
              <a:latin typeface="Candara" pitchFamily="34" charset="0"/>
            </a:rPr>
            <a:t>Олеся Дмитриевна </a:t>
          </a:r>
          <a:r>
            <a:rPr lang="ru-RU" b="1" dirty="0" err="1" smtClean="0">
              <a:latin typeface="Candara" pitchFamily="34" charset="0"/>
            </a:rPr>
            <a:t>Сполохова</a:t>
          </a:r>
          <a:r>
            <a:rPr lang="ru-RU" b="1" dirty="0" smtClean="0">
              <a:latin typeface="Candara" pitchFamily="34" charset="0"/>
            </a:rPr>
            <a:t>, педагог, журналист</a:t>
          </a:r>
          <a:endParaRPr lang="ru-RU" b="1" dirty="0">
            <a:latin typeface="Candara" pitchFamily="34" charset="0"/>
          </a:endParaRPr>
        </a:p>
      </dgm:t>
    </dgm:pt>
    <dgm:pt modelId="{BFC42D6B-1ABE-49D9-BB81-85833F716A9C}" type="parTrans" cxnId="{3EA24FE4-CD4E-46A1-BF9D-E04E71A1AA34}">
      <dgm:prSet/>
      <dgm:spPr/>
      <dgm:t>
        <a:bodyPr/>
        <a:lstStyle/>
        <a:p>
          <a:endParaRPr lang="ru-RU"/>
        </a:p>
      </dgm:t>
    </dgm:pt>
    <dgm:pt modelId="{EF4044D5-88F6-41B0-988E-D1DF58EC24D4}" type="sibTrans" cxnId="{3EA24FE4-CD4E-46A1-BF9D-E04E71A1AA34}">
      <dgm:prSet/>
      <dgm:spPr/>
      <dgm:t>
        <a:bodyPr/>
        <a:lstStyle/>
        <a:p>
          <a:endParaRPr lang="ru-RU"/>
        </a:p>
      </dgm:t>
    </dgm:pt>
    <dgm:pt modelId="{A034083A-EB5E-4810-9249-67723AFCC90C}">
      <dgm:prSet/>
      <dgm:spPr/>
      <dgm:t>
        <a:bodyPr/>
        <a:lstStyle/>
        <a:p>
          <a:r>
            <a:rPr lang="ru-RU" b="1" dirty="0" smtClean="0">
              <a:latin typeface="Candara" pitchFamily="34" charset="0"/>
            </a:rPr>
            <a:t>Ринат </a:t>
          </a:r>
          <a:r>
            <a:rPr lang="ru-RU" b="1" dirty="0" err="1" smtClean="0">
              <a:latin typeface="Candara" pitchFamily="34" charset="0"/>
            </a:rPr>
            <a:t>Сафович</a:t>
          </a:r>
          <a:r>
            <a:rPr lang="ru-RU" b="1" dirty="0" smtClean="0">
              <a:latin typeface="Candara" pitchFamily="34" charset="0"/>
            </a:rPr>
            <a:t> </a:t>
          </a:r>
          <a:r>
            <a:rPr lang="ru-RU" b="1" dirty="0" err="1" smtClean="0">
              <a:latin typeface="Candara" pitchFamily="34" charset="0"/>
            </a:rPr>
            <a:t>Жамалдинов</a:t>
          </a:r>
          <a:r>
            <a:rPr lang="ru-RU" b="1" dirty="0" smtClean="0">
              <a:latin typeface="Candara" pitchFamily="34" charset="0"/>
            </a:rPr>
            <a:t>, оператор </a:t>
          </a:r>
          <a:endParaRPr lang="ru-RU" b="1" dirty="0">
            <a:latin typeface="Candara" pitchFamily="34" charset="0"/>
          </a:endParaRPr>
        </a:p>
      </dgm:t>
    </dgm:pt>
    <dgm:pt modelId="{4AAECD03-D496-4296-82A6-672B895FE6FE}" type="parTrans" cxnId="{A9DDDBB1-0603-4C5D-A815-C713AC5EDE17}">
      <dgm:prSet/>
      <dgm:spPr/>
      <dgm:t>
        <a:bodyPr/>
        <a:lstStyle/>
        <a:p>
          <a:endParaRPr lang="ru-RU"/>
        </a:p>
      </dgm:t>
    </dgm:pt>
    <dgm:pt modelId="{ABD445E1-44F7-4E9F-9919-C499285E2A7D}" type="sibTrans" cxnId="{A9DDDBB1-0603-4C5D-A815-C713AC5EDE17}">
      <dgm:prSet/>
      <dgm:spPr/>
      <dgm:t>
        <a:bodyPr/>
        <a:lstStyle/>
        <a:p>
          <a:endParaRPr lang="ru-RU"/>
        </a:p>
      </dgm:t>
    </dgm:pt>
    <dgm:pt modelId="{F7D98140-53FC-4505-BCB2-D19DA5758181}" type="pres">
      <dgm:prSet presAssocID="{4160BBBD-A5DA-4363-9C25-48727AD4C3FF}" presName="hierChild1" presStyleCnt="0">
        <dgm:presLayoutVars>
          <dgm:chPref val="1"/>
          <dgm:dir/>
          <dgm:animOne val="branch"/>
          <dgm:animLvl val="lvl"/>
          <dgm:resizeHandles/>
        </dgm:presLayoutVars>
      </dgm:prSet>
      <dgm:spPr/>
      <dgm:t>
        <a:bodyPr/>
        <a:lstStyle/>
        <a:p>
          <a:endParaRPr lang="ru-RU"/>
        </a:p>
      </dgm:t>
    </dgm:pt>
    <dgm:pt modelId="{9C7C583F-3243-4A76-AC6B-FD8F667BCE2B}" type="pres">
      <dgm:prSet presAssocID="{DBBB590F-B0E1-45BE-86D9-54C16B03FDE5}" presName="hierRoot1" presStyleCnt="0"/>
      <dgm:spPr/>
      <dgm:t>
        <a:bodyPr/>
        <a:lstStyle/>
        <a:p>
          <a:endParaRPr lang="ru-RU"/>
        </a:p>
      </dgm:t>
    </dgm:pt>
    <dgm:pt modelId="{979C3E2A-769E-42BC-96A4-56896E5115C6}" type="pres">
      <dgm:prSet presAssocID="{DBBB590F-B0E1-45BE-86D9-54C16B03FDE5}" presName="composite" presStyleCnt="0"/>
      <dgm:spPr/>
      <dgm:t>
        <a:bodyPr/>
        <a:lstStyle/>
        <a:p>
          <a:endParaRPr lang="ru-RU"/>
        </a:p>
      </dgm:t>
    </dgm:pt>
    <dgm:pt modelId="{A98EB807-BFB4-4E37-BE24-4816668E31E4}" type="pres">
      <dgm:prSet presAssocID="{DBBB590F-B0E1-45BE-86D9-54C16B03FDE5}" presName="image" presStyleLbl="node0" presStyleIdx="0" presStyleCnt="1" custScaleX="190212" custScaleY="134357" custLinFactNeighborX="-37915" custLinFactNeighborY="-7191"/>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t>
        <a:bodyPr/>
        <a:lstStyle/>
        <a:p>
          <a:endParaRPr lang="ru-RU"/>
        </a:p>
      </dgm:t>
    </dgm:pt>
    <dgm:pt modelId="{CA9578BB-C97D-47CF-89F8-926A33C02A9F}" type="pres">
      <dgm:prSet presAssocID="{DBBB590F-B0E1-45BE-86D9-54C16B03FDE5}" presName="text" presStyleLbl="revTx" presStyleIdx="0" presStyleCnt="5" custScaleX="132751">
        <dgm:presLayoutVars>
          <dgm:chPref val="3"/>
        </dgm:presLayoutVars>
      </dgm:prSet>
      <dgm:spPr/>
      <dgm:t>
        <a:bodyPr/>
        <a:lstStyle/>
        <a:p>
          <a:endParaRPr lang="ru-RU"/>
        </a:p>
      </dgm:t>
    </dgm:pt>
    <dgm:pt modelId="{02928721-5EE6-498D-B4CB-E0222A10BD98}" type="pres">
      <dgm:prSet presAssocID="{DBBB590F-B0E1-45BE-86D9-54C16B03FDE5}" presName="hierChild2" presStyleCnt="0"/>
      <dgm:spPr/>
      <dgm:t>
        <a:bodyPr/>
        <a:lstStyle/>
        <a:p>
          <a:endParaRPr lang="ru-RU"/>
        </a:p>
      </dgm:t>
    </dgm:pt>
    <dgm:pt modelId="{5C5AB5E2-7EB9-4F10-B60A-4D04C8DA57D4}" type="pres">
      <dgm:prSet presAssocID="{15F0DE92-0894-4C20-B0C9-5183E2A09B13}" presName="Name10" presStyleLbl="parChTrans1D2" presStyleIdx="0" presStyleCnt="4"/>
      <dgm:spPr/>
      <dgm:t>
        <a:bodyPr/>
        <a:lstStyle/>
        <a:p>
          <a:endParaRPr lang="ru-RU"/>
        </a:p>
      </dgm:t>
    </dgm:pt>
    <dgm:pt modelId="{D08C0D24-D1A2-4D01-A8BC-DA43AF7A88FE}" type="pres">
      <dgm:prSet presAssocID="{72130E81-4DF7-4368-BD2D-5DB1907EBF2F}" presName="hierRoot2" presStyleCnt="0"/>
      <dgm:spPr/>
      <dgm:t>
        <a:bodyPr/>
        <a:lstStyle/>
        <a:p>
          <a:endParaRPr lang="ru-RU"/>
        </a:p>
      </dgm:t>
    </dgm:pt>
    <dgm:pt modelId="{90179048-A565-48B7-B1D0-8D970158579B}" type="pres">
      <dgm:prSet presAssocID="{72130E81-4DF7-4368-BD2D-5DB1907EBF2F}" presName="composite2" presStyleCnt="0"/>
      <dgm:spPr/>
      <dgm:t>
        <a:bodyPr/>
        <a:lstStyle/>
        <a:p>
          <a:endParaRPr lang="ru-RU"/>
        </a:p>
      </dgm:t>
    </dgm:pt>
    <dgm:pt modelId="{B6CF6582-98CC-42FE-B7FD-7BBA19280A28}" type="pres">
      <dgm:prSet presAssocID="{72130E81-4DF7-4368-BD2D-5DB1907EBF2F}" presName="image2" presStyleLbl="node2" presStyleIdx="0"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dgm:spPr>
      <dgm:t>
        <a:bodyPr/>
        <a:lstStyle/>
        <a:p>
          <a:endParaRPr lang="ru-RU"/>
        </a:p>
      </dgm:t>
    </dgm:pt>
    <dgm:pt modelId="{D4A517B4-AAD4-42F9-90F7-FD7D04CACDFF}" type="pres">
      <dgm:prSet presAssocID="{72130E81-4DF7-4368-BD2D-5DB1907EBF2F}" presName="text2" presStyleLbl="revTx" presStyleIdx="1" presStyleCnt="5">
        <dgm:presLayoutVars>
          <dgm:chPref val="3"/>
        </dgm:presLayoutVars>
      </dgm:prSet>
      <dgm:spPr/>
      <dgm:t>
        <a:bodyPr/>
        <a:lstStyle/>
        <a:p>
          <a:endParaRPr lang="ru-RU"/>
        </a:p>
      </dgm:t>
    </dgm:pt>
    <dgm:pt modelId="{A814CB39-3D92-4F5F-A6D9-3FE496A0645B}" type="pres">
      <dgm:prSet presAssocID="{72130E81-4DF7-4368-BD2D-5DB1907EBF2F}" presName="hierChild3" presStyleCnt="0"/>
      <dgm:spPr/>
      <dgm:t>
        <a:bodyPr/>
        <a:lstStyle/>
        <a:p>
          <a:endParaRPr lang="ru-RU"/>
        </a:p>
      </dgm:t>
    </dgm:pt>
    <dgm:pt modelId="{DC541704-D1D7-40D1-B3A2-1D0CFE1F376C}" type="pres">
      <dgm:prSet presAssocID="{8D87EBF1-26DC-4244-8AB1-184FAE4B51AE}" presName="Name10" presStyleLbl="parChTrans1D2" presStyleIdx="1" presStyleCnt="4"/>
      <dgm:spPr/>
      <dgm:t>
        <a:bodyPr/>
        <a:lstStyle/>
        <a:p>
          <a:endParaRPr lang="ru-RU"/>
        </a:p>
      </dgm:t>
    </dgm:pt>
    <dgm:pt modelId="{D1EA87EB-84DD-48DF-80E0-630637D32201}" type="pres">
      <dgm:prSet presAssocID="{C677BE45-ED82-4B18-B226-8D57B512DF0A}" presName="hierRoot2" presStyleCnt="0"/>
      <dgm:spPr/>
      <dgm:t>
        <a:bodyPr/>
        <a:lstStyle/>
        <a:p>
          <a:endParaRPr lang="ru-RU"/>
        </a:p>
      </dgm:t>
    </dgm:pt>
    <dgm:pt modelId="{CA923911-AFEE-4D6E-993D-685BCF7D1BE5}" type="pres">
      <dgm:prSet presAssocID="{C677BE45-ED82-4B18-B226-8D57B512DF0A}" presName="composite2" presStyleCnt="0"/>
      <dgm:spPr/>
      <dgm:t>
        <a:bodyPr/>
        <a:lstStyle/>
        <a:p>
          <a:endParaRPr lang="ru-RU"/>
        </a:p>
      </dgm:t>
    </dgm:pt>
    <dgm:pt modelId="{1E168558-B273-403E-87A6-7F12A5879B9B}" type="pres">
      <dgm:prSet presAssocID="{C677BE45-ED82-4B18-B226-8D57B512DF0A}" presName="image2" presStyleLbl="node2" presStyleIdx="1" presStyleCnt="4" custScaleY="94937" custLinFactNeighborX="-3545" custLinFactNeighborY="1472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dgm:spPr>
      <dgm:t>
        <a:bodyPr/>
        <a:lstStyle/>
        <a:p>
          <a:endParaRPr lang="ru-RU"/>
        </a:p>
      </dgm:t>
    </dgm:pt>
    <dgm:pt modelId="{3775C473-DE29-4B9F-8A06-0ACB3CB10E9B}" type="pres">
      <dgm:prSet presAssocID="{C677BE45-ED82-4B18-B226-8D57B512DF0A}" presName="text2" presStyleLbl="revTx" presStyleIdx="2" presStyleCnt="5">
        <dgm:presLayoutVars>
          <dgm:chPref val="3"/>
        </dgm:presLayoutVars>
      </dgm:prSet>
      <dgm:spPr/>
      <dgm:t>
        <a:bodyPr/>
        <a:lstStyle/>
        <a:p>
          <a:endParaRPr lang="ru-RU"/>
        </a:p>
      </dgm:t>
    </dgm:pt>
    <dgm:pt modelId="{1079E98C-5A2F-4DC0-B711-4EA99B135D61}" type="pres">
      <dgm:prSet presAssocID="{C677BE45-ED82-4B18-B226-8D57B512DF0A}" presName="hierChild3" presStyleCnt="0"/>
      <dgm:spPr/>
      <dgm:t>
        <a:bodyPr/>
        <a:lstStyle/>
        <a:p>
          <a:endParaRPr lang="ru-RU"/>
        </a:p>
      </dgm:t>
    </dgm:pt>
    <dgm:pt modelId="{7C973B6A-0FC3-410A-A1B7-E98ECCBDAE4F}" type="pres">
      <dgm:prSet presAssocID="{BFC42D6B-1ABE-49D9-BB81-85833F716A9C}" presName="Name10" presStyleLbl="parChTrans1D2" presStyleIdx="2" presStyleCnt="4"/>
      <dgm:spPr/>
      <dgm:t>
        <a:bodyPr/>
        <a:lstStyle/>
        <a:p>
          <a:endParaRPr lang="ru-RU"/>
        </a:p>
      </dgm:t>
    </dgm:pt>
    <dgm:pt modelId="{8808B805-BABD-44B3-84F4-A3D6E7981FC8}" type="pres">
      <dgm:prSet presAssocID="{739B12D9-ACA2-4968-BD8A-13D70D689EB7}" presName="hierRoot2" presStyleCnt="0"/>
      <dgm:spPr/>
      <dgm:t>
        <a:bodyPr/>
        <a:lstStyle/>
        <a:p>
          <a:endParaRPr lang="ru-RU"/>
        </a:p>
      </dgm:t>
    </dgm:pt>
    <dgm:pt modelId="{90359ED3-91B7-4C63-B2C5-637DE38CB247}" type="pres">
      <dgm:prSet presAssocID="{739B12D9-ACA2-4968-BD8A-13D70D689EB7}" presName="composite2" presStyleCnt="0"/>
      <dgm:spPr/>
      <dgm:t>
        <a:bodyPr/>
        <a:lstStyle/>
        <a:p>
          <a:endParaRPr lang="ru-RU"/>
        </a:p>
      </dgm:t>
    </dgm:pt>
    <dgm:pt modelId="{5D922BD1-3019-446E-ACC0-1E17CA25BBF6}" type="pres">
      <dgm:prSet presAssocID="{739B12D9-ACA2-4968-BD8A-13D70D689EB7}" presName="image2" presStyleLbl="node2" presStyleIdx="2"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3000" b="-3000"/>
          </a:stretch>
        </a:blipFill>
      </dgm:spPr>
      <dgm:t>
        <a:bodyPr/>
        <a:lstStyle/>
        <a:p>
          <a:endParaRPr lang="ru-RU"/>
        </a:p>
      </dgm:t>
    </dgm:pt>
    <dgm:pt modelId="{86CE4116-CC92-4705-BE90-30B6D78944AE}" type="pres">
      <dgm:prSet presAssocID="{739B12D9-ACA2-4968-BD8A-13D70D689EB7}" presName="text2" presStyleLbl="revTx" presStyleIdx="3" presStyleCnt="5">
        <dgm:presLayoutVars>
          <dgm:chPref val="3"/>
        </dgm:presLayoutVars>
      </dgm:prSet>
      <dgm:spPr/>
      <dgm:t>
        <a:bodyPr/>
        <a:lstStyle/>
        <a:p>
          <a:endParaRPr lang="ru-RU"/>
        </a:p>
      </dgm:t>
    </dgm:pt>
    <dgm:pt modelId="{05DBA82D-12D3-4EF3-8410-DC7F7B27577F}" type="pres">
      <dgm:prSet presAssocID="{739B12D9-ACA2-4968-BD8A-13D70D689EB7}" presName="hierChild3" presStyleCnt="0"/>
      <dgm:spPr/>
      <dgm:t>
        <a:bodyPr/>
        <a:lstStyle/>
        <a:p>
          <a:endParaRPr lang="ru-RU"/>
        </a:p>
      </dgm:t>
    </dgm:pt>
    <dgm:pt modelId="{108DF360-17A2-48F4-9AFD-B2BE701880EB}" type="pres">
      <dgm:prSet presAssocID="{4AAECD03-D496-4296-82A6-672B895FE6FE}" presName="Name10" presStyleLbl="parChTrans1D2" presStyleIdx="3" presStyleCnt="4"/>
      <dgm:spPr/>
      <dgm:t>
        <a:bodyPr/>
        <a:lstStyle/>
        <a:p>
          <a:endParaRPr lang="ru-RU"/>
        </a:p>
      </dgm:t>
    </dgm:pt>
    <dgm:pt modelId="{A6676BDD-C148-4FB5-9F25-22D159EDD32E}" type="pres">
      <dgm:prSet presAssocID="{A034083A-EB5E-4810-9249-67723AFCC90C}" presName="hierRoot2" presStyleCnt="0"/>
      <dgm:spPr/>
      <dgm:t>
        <a:bodyPr/>
        <a:lstStyle/>
        <a:p>
          <a:endParaRPr lang="ru-RU"/>
        </a:p>
      </dgm:t>
    </dgm:pt>
    <dgm:pt modelId="{62A64076-6524-403C-B5FE-040AFD79AC82}" type="pres">
      <dgm:prSet presAssocID="{A034083A-EB5E-4810-9249-67723AFCC90C}" presName="composite2" presStyleCnt="0"/>
      <dgm:spPr/>
      <dgm:t>
        <a:bodyPr/>
        <a:lstStyle/>
        <a:p>
          <a:endParaRPr lang="ru-RU"/>
        </a:p>
      </dgm:t>
    </dgm:pt>
    <dgm:pt modelId="{927060F7-BEA2-4CAC-8F3A-086F7B165E84}" type="pres">
      <dgm:prSet presAssocID="{A034083A-EB5E-4810-9249-67723AFCC90C}" presName="image2" presStyleLbl="node2" presStyleIdx="3" presStyleCnt="4" custScaleX="100000" custScaleY="100000" custLinFactNeighborX="-45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59000" r="-59000"/>
          </a:stretch>
        </a:blipFill>
      </dgm:spPr>
      <dgm:t>
        <a:bodyPr/>
        <a:lstStyle/>
        <a:p>
          <a:endParaRPr lang="ru-RU"/>
        </a:p>
      </dgm:t>
    </dgm:pt>
    <dgm:pt modelId="{F7988A27-41ED-4602-B8A0-36BCE043FD5C}" type="pres">
      <dgm:prSet presAssocID="{A034083A-EB5E-4810-9249-67723AFCC90C}" presName="text2" presStyleLbl="revTx" presStyleIdx="4" presStyleCnt="5">
        <dgm:presLayoutVars>
          <dgm:chPref val="3"/>
        </dgm:presLayoutVars>
      </dgm:prSet>
      <dgm:spPr/>
      <dgm:t>
        <a:bodyPr/>
        <a:lstStyle/>
        <a:p>
          <a:endParaRPr lang="ru-RU"/>
        </a:p>
      </dgm:t>
    </dgm:pt>
    <dgm:pt modelId="{812E00F1-D2DC-4B1E-B7AC-F89522A7165C}" type="pres">
      <dgm:prSet presAssocID="{A034083A-EB5E-4810-9249-67723AFCC90C}" presName="hierChild3" presStyleCnt="0"/>
      <dgm:spPr/>
      <dgm:t>
        <a:bodyPr/>
        <a:lstStyle/>
        <a:p>
          <a:endParaRPr lang="ru-RU"/>
        </a:p>
      </dgm:t>
    </dgm:pt>
  </dgm:ptLst>
  <dgm:cxnLst>
    <dgm:cxn modelId="{DD3DC90D-804C-4727-A569-B8D3DD6EE99F}" type="presOf" srcId="{4160BBBD-A5DA-4363-9C25-48727AD4C3FF}" destId="{F7D98140-53FC-4505-BCB2-D19DA5758181}" srcOrd="0" destOrd="0" presId="urn:microsoft.com/office/officeart/2009/layout/CirclePictureHierarchy"/>
    <dgm:cxn modelId="{EC540CAF-7FA8-4CDD-AAC1-CD002AAFAE7D}" type="presOf" srcId="{739B12D9-ACA2-4968-BD8A-13D70D689EB7}" destId="{86CE4116-CC92-4705-BE90-30B6D78944AE}" srcOrd="0" destOrd="0" presId="urn:microsoft.com/office/officeart/2009/layout/CirclePictureHierarchy"/>
    <dgm:cxn modelId="{3CA7FB92-182A-484F-BE26-53A012B00335}" type="presOf" srcId="{8D87EBF1-26DC-4244-8AB1-184FAE4B51AE}" destId="{DC541704-D1D7-40D1-B3A2-1D0CFE1F376C}" srcOrd="0" destOrd="0" presId="urn:microsoft.com/office/officeart/2009/layout/CirclePictureHierarchy"/>
    <dgm:cxn modelId="{81968168-A3C9-4268-B864-68BE91CFC9F6}" type="presOf" srcId="{C677BE45-ED82-4B18-B226-8D57B512DF0A}" destId="{3775C473-DE29-4B9F-8A06-0ACB3CB10E9B}" srcOrd="0" destOrd="0" presId="urn:microsoft.com/office/officeart/2009/layout/CirclePictureHierarchy"/>
    <dgm:cxn modelId="{69663F5A-5FE6-458B-B702-4925808070B2}" type="presOf" srcId="{72130E81-4DF7-4368-BD2D-5DB1907EBF2F}" destId="{D4A517B4-AAD4-42F9-90F7-FD7D04CACDFF}" srcOrd="0" destOrd="0" presId="urn:microsoft.com/office/officeart/2009/layout/CirclePictureHierarchy"/>
    <dgm:cxn modelId="{A9DDDBB1-0603-4C5D-A815-C713AC5EDE17}" srcId="{DBBB590F-B0E1-45BE-86D9-54C16B03FDE5}" destId="{A034083A-EB5E-4810-9249-67723AFCC90C}" srcOrd="3" destOrd="0" parTransId="{4AAECD03-D496-4296-82A6-672B895FE6FE}" sibTransId="{ABD445E1-44F7-4E9F-9919-C499285E2A7D}"/>
    <dgm:cxn modelId="{3EA24FE4-CD4E-46A1-BF9D-E04E71A1AA34}" srcId="{DBBB590F-B0E1-45BE-86D9-54C16B03FDE5}" destId="{739B12D9-ACA2-4968-BD8A-13D70D689EB7}" srcOrd="2" destOrd="0" parTransId="{BFC42D6B-1ABE-49D9-BB81-85833F716A9C}" sibTransId="{EF4044D5-88F6-41B0-988E-D1DF58EC24D4}"/>
    <dgm:cxn modelId="{204DCD4A-22CD-4F12-850F-4445C3A404C8}" srcId="{4160BBBD-A5DA-4363-9C25-48727AD4C3FF}" destId="{DBBB590F-B0E1-45BE-86D9-54C16B03FDE5}" srcOrd="0" destOrd="0" parTransId="{AC31BF17-84A1-4A21-8E9D-F4B1F1C1B0B9}" sibTransId="{B670599E-63F2-4FA4-8D62-4EB1ACF0ED40}"/>
    <dgm:cxn modelId="{773ED1E3-12A5-4FEC-9CB4-15D9F802EE2C}" srcId="{DBBB590F-B0E1-45BE-86D9-54C16B03FDE5}" destId="{C677BE45-ED82-4B18-B226-8D57B512DF0A}" srcOrd="1" destOrd="0" parTransId="{8D87EBF1-26DC-4244-8AB1-184FAE4B51AE}" sibTransId="{4714BF15-DFC0-4E1A-88ED-CAB78A35D500}"/>
    <dgm:cxn modelId="{DBC31A34-B73A-401E-961B-C6A4B88FEAA0}" type="presOf" srcId="{4AAECD03-D496-4296-82A6-672B895FE6FE}" destId="{108DF360-17A2-48F4-9AFD-B2BE701880EB}" srcOrd="0" destOrd="0" presId="urn:microsoft.com/office/officeart/2009/layout/CirclePictureHierarchy"/>
    <dgm:cxn modelId="{36CB0043-6EF1-43EA-9CEE-C28BB59DEA73}" type="presOf" srcId="{A034083A-EB5E-4810-9249-67723AFCC90C}" destId="{F7988A27-41ED-4602-B8A0-36BCE043FD5C}" srcOrd="0" destOrd="0" presId="urn:microsoft.com/office/officeart/2009/layout/CirclePictureHierarchy"/>
    <dgm:cxn modelId="{67AD93E4-D0F3-4D0E-A25D-7AA700791891}" type="presOf" srcId="{DBBB590F-B0E1-45BE-86D9-54C16B03FDE5}" destId="{CA9578BB-C97D-47CF-89F8-926A33C02A9F}" srcOrd="0" destOrd="0" presId="urn:microsoft.com/office/officeart/2009/layout/CirclePictureHierarchy"/>
    <dgm:cxn modelId="{0CE60F06-DB46-4CB8-9DB5-4A45A4832DB4}" srcId="{DBBB590F-B0E1-45BE-86D9-54C16B03FDE5}" destId="{72130E81-4DF7-4368-BD2D-5DB1907EBF2F}" srcOrd="0" destOrd="0" parTransId="{15F0DE92-0894-4C20-B0C9-5183E2A09B13}" sibTransId="{F63C6FF3-AD5B-48B9-95BA-FC06109AB58D}"/>
    <dgm:cxn modelId="{80A61952-7176-4DB1-B746-6EC47C2BDA44}" type="presOf" srcId="{BFC42D6B-1ABE-49D9-BB81-85833F716A9C}" destId="{7C973B6A-0FC3-410A-A1B7-E98ECCBDAE4F}" srcOrd="0" destOrd="0" presId="urn:microsoft.com/office/officeart/2009/layout/CirclePictureHierarchy"/>
    <dgm:cxn modelId="{0820D472-82DC-4093-824B-E290728CD86E}" type="presOf" srcId="{15F0DE92-0894-4C20-B0C9-5183E2A09B13}" destId="{5C5AB5E2-7EB9-4F10-B60A-4D04C8DA57D4}" srcOrd="0" destOrd="0" presId="urn:microsoft.com/office/officeart/2009/layout/CirclePictureHierarchy"/>
    <dgm:cxn modelId="{83947E29-B0DC-43A6-9D39-6F4E4F1BC733}" type="presParOf" srcId="{F7D98140-53FC-4505-BCB2-D19DA5758181}" destId="{9C7C583F-3243-4A76-AC6B-FD8F667BCE2B}" srcOrd="0" destOrd="0" presId="urn:microsoft.com/office/officeart/2009/layout/CirclePictureHierarchy"/>
    <dgm:cxn modelId="{E3A55DBD-2DCF-482B-8C87-9CFF5957D381}" type="presParOf" srcId="{9C7C583F-3243-4A76-AC6B-FD8F667BCE2B}" destId="{979C3E2A-769E-42BC-96A4-56896E5115C6}" srcOrd="0" destOrd="0" presId="urn:microsoft.com/office/officeart/2009/layout/CirclePictureHierarchy"/>
    <dgm:cxn modelId="{59D4F6C1-2745-4ED7-B027-E6DBD4FC2D07}" type="presParOf" srcId="{979C3E2A-769E-42BC-96A4-56896E5115C6}" destId="{A98EB807-BFB4-4E37-BE24-4816668E31E4}" srcOrd="0" destOrd="0" presId="urn:microsoft.com/office/officeart/2009/layout/CirclePictureHierarchy"/>
    <dgm:cxn modelId="{1DD6C6EE-6E78-4453-8A3F-9BFFD8764C45}" type="presParOf" srcId="{979C3E2A-769E-42BC-96A4-56896E5115C6}" destId="{CA9578BB-C97D-47CF-89F8-926A33C02A9F}" srcOrd="1" destOrd="0" presId="urn:microsoft.com/office/officeart/2009/layout/CirclePictureHierarchy"/>
    <dgm:cxn modelId="{80D11FD8-BF60-424F-95E8-B8AAA54606DC}" type="presParOf" srcId="{9C7C583F-3243-4A76-AC6B-FD8F667BCE2B}" destId="{02928721-5EE6-498D-B4CB-E0222A10BD98}" srcOrd="1" destOrd="0" presId="urn:microsoft.com/office/officeart/2009/layout/CirclePictureHierarchy"/>
    <dgm:cxn modelId="{53700F06-B82E-4A3E-B774-15F2E8AC1836}" type="presParOf" srcId="{02928721-5EE6-498D-B4CB-E0222A10BD98}" destId="{5C5AB5E2-7EB9-4F10-B60A-4D04C8DA57D4}" srcOrd="0" destOrd="0" presId="urn:microsoft.com/office/officeart/2009/layout/CirclePictureHierarchy"/>
    <dgm:cxn modelId="{49D9E4C7-3553-41B5-B5B4-1E95B51933CC}" type="presParOf" srcId="{02928721-5EE6-498D-B4CB-E0222A10BD98}" destId="{D08C0D24-D1A2-4D01-A8BC-DA43AF7A88FE}" srcOrd="1" destOrd="0" presId="urn:microsoft.com/office/officeart/2009/layout/CirclePictureHierarchy"/>
    <dgm:cxn modelId="{19DBC20E-15BA-4228-972F-61F560B17968}" type="presParOf" srcId="{D08C0D24-D1A2-4D01-A8BC-DA43AF7A88FE}" destId="{90179048-A565-48B7-B1D0-8D970158579B}" srcOrd="0" destOrd="0" presId="urn:microsoft.com/office/officeart/2009/layout/CirclePictureHierarchy"/>
    <dgm:cxn modelId="{6EAD84D5-59D0-440B-B3FE-62E679E0EFB6}" type="presParOf" srcId="{90179048-A565-48B7-B1D0-8D970158579B}" destId="{B6CF6582-98CC-42FE-B7FD-7BBA19280A28}" srcOrd="0" destOrd="0" presId="urn:microsoft.com/office/officeart/2009/layout/CirclePictureHierarchy"/>
    <dgm:cxn modelId="{09CC630C-2A36-4022-854D-98DEC8A6F9DF}" type="presParOf" srcId="{90179048-A565-48B7-B1D0-8D970158579B}" destId="{D4A517B4-AAD4-42F9-90F7-FD7D04CACDFF}" srcOrd="1" destOrd="0" presId="urn:microsoft.com/office/officeart/2009/layout/CirclePictureHierarchy"/>
    <dgm:cxn modelId="{DDB4E237-ED4E-4767-B871-D3CE3AF94656}" type="presParOf" srcId="{D08C0D24-D1A2-4D01-A8BC-DA43AF7A88FE}" destId="{A814CB39-3D92-4F5F-A6D9-3FE496A0645B}" srcOrd="1" destOrd="0" presId="urn:microsoft.com/office/officeart/2009/layout/CirclePictureHierarchy"/>
    <dgm:cxn modelId="{0A4E1318-B818-46C1-A8D2-BB4196E84CB1}" type="presParOf" srcId="{02928721-5EE6-498D-B4CB-E0222A10BD98}" destId="{DC541704-D1D7-40D1-B3A2-1D0CFE1F376C}" srcOrd="2" destOrd="0" presId="urn:microsoft.com/office/officeart/2009/layout/CirclePictureHierarchy"/>
    <dgm:cxn modelId="{FD58325F-31CD-4C8E-90D8-37C80BA13105}" type="presParOf" srcId="{02928721-5EE6-498D-B4CB-E0222A10BD98}" destId="{D1EA87EB-84DD-48DF-80E0-630637D32201}" srcOrd="3" destOrd="0" presId="urn:microsoft.com/office/officeart/2009/layout/CirclePictureHierarchy"/>
    <dgm:cxn modelId="{BFB32703-4167-4539-BD7D-0D2E5712615E}" type="presParOf" srcId="{D1EA87EB-84DD-48DF-80E0-630637D32201}" destId="{CA923911-AFEE-4D6E-993D-685BCF7D1BE5}" srcOrd="0" destOrd="0" presId="urn:microsoft.com/office/officeart/2009/layout/CirclePictureHierarchy"/>
    <dgm:cxn modelId="{0F0CDB36-E23E-4A23-BCD1-4AC4D8B097FF}" type="presParOf" srcId="{CA923911-AFEE-4D6E-993D-685BCF7D1BE5}" destId="{1E168558-B273-403E-87A6-7F12A5879B9B}" srcOrd="0" destOrd="0" presId="urn:microsoft.com/office/officeart/2009/layout/CirclePictureHierarchy"/>
    <dgm:cxn modelId="{AF5CF6B2-A865-4315-9B36-053AC947889E}" type="presParOf" srcId="{CA923911-AFEE-4D6E-993D-685BCF7D1BE5}" destId="{3775C473-DE29-4B9F-8A06-0ACB3CB10E9B}" srcOrd="1" destOrd="0" presId="urn:microsoft.com/office/officeart/2009/layout/CirclePictureHierarchy"/>
    <dgm:cxn modelId="{68F3B98E-A887-49A4-8972-BB39268BE07F}" type="presParOf" srcId="{D1EA87EB-84DD-48DF-80E0-630637D32201}" destId="{1079E98C-5A2F-4DC0-B711-4EA99B135D61}" srcOrd="1" destOrd="0" presId="urn:microsoft.com/office/officeart/2009/layout/CirclePictureHierarchy"/>
    <dgm:cxn modelId="{501B7FDE-49AB-4802-9A8F-3E9E8DE8BBF2}" type="presParOf" srcId="{02928721-5EE6-498D-B4CB-E0222A10BD98}" destId="{7C973B6A-0FC3-410A-A1B7-E98ECCBDAE4F}" srcOrd="4" destOrd="0" presId="urn:microsoft.com/office/officeart/2009/layout/CirclePictureHierarchy"/>
    <dgm:cxn modelId="{94DBD317-ACA2-4247-A5F5-AEFE333A9DF5}" type="presParOf" srcId="{02928721-5EE6-498D-B4CB-E0222A10BD98}" destId="{8808B805-BABD-44B3-84F4-A3D6E7981FC8}" srcOrd="5" destOrd="0" presId="urn:microsoft.com/office/officeart/2009/layout/CirclePictureHierarchy"/>
    <dgm:cxn modelId="{69D36653-5F2B-45EA-91EA-BA5D7FE7E3ED}" type="presParOf" srcId="{8808B805-BABD-44B3-84F4-A3D6E7981FC8}" destId="{90359ED3-91B7-4C63-B2C5-637DE38CB247}" srcOrd="0" destOrd="0" presId="urn:microsoft.com/office/officeart/2009/layout/CirclePictureHierarchy"/>
    <dgm:cxn modelId="{88C89473-E5DE-4066-A212-AA47ECD5422D}" type="presParOf" srcId="{90359ED3-91B7-4C63-B2C5-637DE38CB247}" destId="{5D922BD1-3019-446E-ACC0-1E17CA25BBF6}" srcOrd="0" destOrd="0" presId="urn:microsoft.com/office/officeart/2009/layout/CirclePictureHierarchy"/>
    <dgm:cxn modelId="{9A878EBF-F465-4356-924E-C7AF8D638A58}" type="presParOf" srcId="{90359ED3-91B7-4C63-B2C5-637DE38CB247}" destId="{86CE4116-CC92-4705-BE90-30B6D78944AE}" srcOrd="1" destOrd="0" presId="urn:microsoft.com/office/officeart/2009/layout/CirclePictureHierarchy"/>
    <dgm:cxn modelId="{65A2108B-9CE8-4D3F-8B06-AB2ADE5575D3}" type="presParOf" srcId="{8808B805-BABD-44B3-84F4-A3D6E7981FC8}" destId="{05DBA82D-12D3-4EF3-8410-DC7F7B27577F}" srcOrd="1" destOrd="0" presId="urn:microsoft.com/office/officeart/2009/layout/CirclePictureHierarchy"/>
    <dgm:cxn modelId="{54D65CA2-4CEB-49DE-9200-30E40FCF6091}" type="presParOf" srcId="{02928721-5EE6-498D-B4CB-E0222A10BD98}" destId="{108DF360-17A2-48F4-9AFD-B2BE701880EB}" srcOrd="6" destOrd="0" presId="urn:microsoft.com/office/officeart/2009/layout/CirclePictureHierarchy"/>
    <dgm:cxn modelId="{4DF552BB-FA05-4434-8655-DF47EF9DAD3E}" type="presParOf" srcId="{02928721-5EE6-498D-B4CB-E0222A10BD98}" destId="{A6676BDD-C148-4FB5-9F25-22D159EDD32E}" srcOrd="7" destOrd="0" presId="urn:microsoft.com/office/officeart/2009/layout/CirclePictureHierarchy"/>
    <dgm:cxn modelId="{5FA2D622-3505-4FD4-A7A0-0E8413E71287}" type="presParOf" srcId="{A6676BDD-C148-4FB5-9F25-22D159EDD32E}" destId="{62A64076-6524-403C-B5FE-040AFD79AC82}" srcOrd="0" destOrd="0" presId="urn:microsoft.com/office/officeart/2009/layout/CirclePictureHierarchy"/>
    <dgm:cxn modelId="{62C3728D-6487-4F26-B495-B4BE550F86BD}" type="presParOf" srcId="{62A64076-6524-403C-B5FE-040AFD79AC82}" destId="{927060F7-BEA2-4CAC-8F3A-086F7B165E84}" srcOrd="0" destOrd="0" presId="urn:microsoft.com/office/officeart/2009/layout/CirclePictureHierarchy"/>
    <dgm:cxn modelId="{28E13D33-F6D9-488C-9E67-24F06BC8AF13}" type="presParOf" srcId="{62A64076-6524-403C-B5FE-040AFD79AC82}" destId="{F7988A27-41ED-4602-B8A0-36BCE043FD5C}" srcOrd="1" destOrd="0" presId="urn:microsoft.com/office/officeart/2009/layout/CirclePictureHierarchy"/>
    <dgm:cxn modelId="{4D87A7C3-8295-4591-9670-380F64E466C2}" type="presParOf" srcId="{A6676BDD-C148-4FB5-9F25-22D159EDD32E}" destId="{812E00F1-D2DC-4B1E-B7AC-F89522A7165C}"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D2815B-A996-42FB-8F71-ABEA16F4E1D0}" type="doc">
      <dgm:prSet loTypeId="urn:microsoft.com/office/officeart/2005/8/layout/hList7" loCatId="picture" qsTypeId="urn:microsoft.com/office/officeart/2005/8/quickstyle/simple3" qsCatId="simple" csTypeId="urn:microsoft.com/office/officeart/2005/8/colors/colorful1" csCatId="colorful" phldr="1"/>
      <dgm:spPr/>
      <dgm:t>
        <a:bodyPr/>
        <a:lstStyle/>
        <a:p>
          <a:endParaRPr lang="ru-RU"/>
        </a:p>
      </dgm:t>
    </dgm:pt>
    <dgm:pt modelId="{E91A7FFE-08F4-4AAA-ADFC-F4038E7DE336}">
      <dgm:prSet phldrT="[Текст]" custT="1"/>
      <dgm:spPr/>
      <dgm:t>
        <a:bodyPr/>
        <a:lstStyle/>
        <a:p>
          <a:r>
            <a:rPr lang="ru-RU" sz="1400" b="1" dirty="0" smtClean="0"/>
            <a:t>Проведение </a:t>
          </a:r>
          <a:r>
            <a:rPr lang="en-US" sz="1400" b="1" dirty="0" smtClean="0"/>
            <a:t>VII</a:t>
          </a:r>
          <a:r>
            <a:rPr lang="ru-RU" sz="1400" b="1" dirty="0" smtClean="0"/>
            <a:t> Нижегородского областного фестиваля школьного видео. Фестиваль впервые прошел в онлайн-формате.</a:t>
          </a:r>
          <a:endParaRPr lang="ru-RU" sz="1400" b="1" dirty="0"/>
        </a:p>
      </dgm:t>
    </dgm:pt>
    <dgm:pt modelId="{2B41E6A7-655E-42A7-9CF4-B0E8435CC97A}" type="parTrans" cxnId="{5D47CE88-80B4-42CE-9FFA-B0ACB1460BCE}">
      <dgm:prSet/>
      <dgm:spPr/>
      <dgm:t>
        <a:bodyPr/>
        <a:lstStyle/>
        <a:p>
          <a:endParaRPr lang="ru-RU"/>
        </a:p>
      </dgm:t>
    </dgm:pt>
    <dgm:pt modelId="{617446FC-5E5A-455D-8FDC-E65136902A82}" type="sibTrans" cxnId="{5D47CE88-80B4-42CE-9FFA-B0ACB1460BCE}">
      <dgm:prSet/>
      <dgm:spPr/>
      <dgm:t>
        <a:bodyPr/>
        <a:lstStyle/>
        <a:p>
          <a:endParaRPr lang="ru-RU"/>
        </a:p>
      </dgm:t>
    </dgm:pt>
    <dgm:pt modelId="{89E7B3D9-E370-43FC-A12B-549C14E45A68}">
      <dgm:prSet phldrT="[Текст]" custT="1"/>
      <dgm:spPr/>
      <dgm:t>
        <a:bodyPr/>
        <a:lstStyle/>
        <a:p>
          <a:r>
            <a:rPr lang="ru-RU" sz="1400" b="1" dirty="0" smtClean="0"/>
            <a:t>Участие в VI Международном </a:t>
          </a:r>
          <a:r>
            <a:rPr lang="ru-RU" sz="1400" b="1" dirty="0" err="1" smtClean="0"/>
            <a:t>медиафоруме</a:t>
          </a:r>
          <a:r>
            <a:rPr lang="ru-RU" sz="1400" b="1" dirty="0" smtClean="0"/>
            <a:t> «Артек».</a:t>
          </a:r>
          <a:endParaRPr lang="ru-RU" sz="1400" b="1" dirty="0"/>
        </a:p>
      </dgm:t>
    </dgm:pt>
    <dgm:pt modelId="{858FAA76-6EF3-4C88-95B3-48F2E8D48E90}" type="parTrans" cxnId="{D4A5E448-24C7-4866-9A43-100C50C70B66}">
      <dgm:prSet/>
      <dgm:spPr/>
      <dgm:t>
        <a:bodyPr/>
        <a:lstStyle/>
        <a:p>
          <a:endParaRPr lang="ru-RU"/>
        </a:p>
      </dgm:t>
    </dgm:pt>
    <dgm:pt modelId="{DD159609-3673-47E7-BD5B-A7FF44E79F8F}" type="sibTrans" cxnId="{D4A5E448-24C7-4866-9A43-100C50C70B66}">
      <dgm:prSet/>
      <dgm:spPr/>
      <dgm:t>
        <a:bodyPr/>
        <a:lstStyle/>
        <a:p>
          <a:endParaRPr lang="ru-RU"/>
        </a:p>
      </dgm:t>
    </dgm:pt>
    <dgm:pt modelId="{51726308-6558-45FA-8F4A-00BBF261831F}">
      <dgm:prSet phldrT="[Текст]" custT="1"/>
      <dgm:spPr/>
      <dgm:t>
        <a:bodyPr/>
        <a:lstStyle/>
        <a:p>
          <a:r>
            <a:rPr lang="ru-RU" sz="1400" b="1" dirty="0" smtClean="0"/>
            <a:t>Проведение мастер-классов в областных студиях детского </a:t>
          </a:r>
          <a:r>
            <a:rPr lang="ru-RU" sz="1400" b="1" dirty="0" err="1" smtClean="0"/>
            <a:t>медиатворчества</a:t>
          </a:r>
          <a:r>
            <a:rPr lang="ru-RU" sz="1400" b="1" dirty="0" smtClean="0"/>
            <a:t>, создание совместной программы «НОС».</a:t>
          </a:r>
          <a:endParaRPr lang="ru-RU" sz="1400" b="1" dirty="0"/>
        </a:p>
      </dgm:t>
    </dgm:pt>
    <dgm:pt modelId="{4CFCC9E1-3486-45F8-852D-F80033E80DFA}" type="parTrans" cxnId="{73503E27-C0A7-401F-9642-FA2D3C5615E6}">
      <dgm:prSet/>
      <dgm:spPr/>
      <dgm:t>
        <a:bodyPr/>
        <a:lstStyle/>
        <a:p>
          <a:endParaRPr lang="ru-RU"/>
        </a:p>
      </dgm:t>
    </dgm:pt>
    <dgm:pt modelId="{C11BE0EF-25D6-46ED-9A2D-05ADBB0E1CE0}" type="sibTrans" cxnId="{73503E27-C0A7-401F-9642-FA2D3C5615E6}">
      <dgm:prSet/>
      <dgm:spPr/>
      <dgm:t>
        <a:bodyPr/>
        <a:lstStyle/>
        <a:p>
          <a:endParaRPr lang="ru-RU"/>
        </a:p>
      </dgm:t>
    </dgm:pt>
    <dgm:pt modelId="{812E5F6D-51B0-4A99-B798-8D7915691C8B}">
      <dgm:prSet phldrT="[Текст]" custT="1"/>
      <dgm:spPr/>
      <dgm:t>
        <a:bodyPr/>
        <a:lstStyle/>
        <a:p>
          <a:r>
            <a:rPr lang="ru-RU" sz="1400" b="1" dirty="0" smtClean="0"/>
            <a:t>Участие в фестивалях детского кино/</a:t>
          </a:r>
          <a:br>
            <a:rPr lang="ru-RU" sz="1400" b="1" dirty="0" smtClean="0"/>
          </a:br>
          <a:r>
            <a:rPr lang="ru-RU" sz="1400" b="1" dirty="0" err="1" smtClean="0"/>
            <a:t>видеотворчества</a:t>
          </a:r>
          <a:r>
            <a:rPr lang="ru-RU" sz="1400" b="1" dirty="0" smtClean="0"/>
            <a:t>  «Волга-ЮНПРЕСС», «Весёлая </a:t>
          </a:r>
          <a:r>
            <a:rPr lang="ru-RU" sz="1400" b="1" dirty="0" err="1" smtClean="0"/>
            <a:t>ларга</a:t>
          </a:r>
          <a:r>
            <a:rPr lang="ru-RU" sz="1400" b="1" dirty="0" smtClean="0"/>
            <a:t>», «Зеркало будущего», «Включайся!», «Свет миру», «Улыбка радуги», «</a:t>
          </a:r>
          <a:r>
            <a:rPr lang="ru-RU" sz="1400" b="1" dirty="0" err="1" smtClean="0"/>
            <a:t>Таганайские</a:t>
          </a:r>
          <a:r>
            <a:rPr lang="ru-RU" sz="1400" b="1" dirty="0" smtClean="0"/>
            <a:t> музы».</a:t>
          </a:r>
          <a:endParaRPr lang="ru-RU" sz="1400" b="1" dirty="0"/>
        </a:p>
      </dgm:t>
    </dgm:pt>
    <dgm:pt modelId="{821D4507-6052-4CDB-B8C8-8E6664BE99A3}" type="parTrans" cxnId="{DD8885F1-032D-4242-A8D3-A7C67977C2E1}">
      <dgm:prSet/>
      <dgm:spPr/>
      <dgm:t>
        <a:bodyPr/>
        <a:lstStyle/>
        <a:p>
          <a:endParaRPr lang="ru-RU"/>
        </a:p>
      </dgm:t>
    </dgm:pt>
    <dgm:pt modelId="{43D4B27C-EFF3-4AD0-9D00-C4C904954588}" type="sibTrans" cxnId="{DD8885F1-032D-4242-A8D3-A7C67977C2E1}">
      <dgm:prSet/>
      <dgm:spPr/>
      <dgm:t>
        <a:bodyPr/>
        <a:lstStyle/>
        <a:p>
          <a:endParaRPr lang="ru-RU"/>
        </a:p>
      </dgm:t>
    </dgm:pt>
    <dgm:pt modelId="{A3EE457F-BDAF-469E-9B48-9563E287E417}">
      <dgm:prSet phldrT="[Текст]" custT="1"/>
      <dgm:spPr/>
      <dgm:t>
        <a:bodyPr/>
        <a:lstStyle/>
        <a:p>
          <a:r>
            <a:rPr lang="ru-RU" sz="1300" b="1" dirty="0" smtClean="0"/>
            <a:t>Проведение мастер-классов от Татьяны Гартман на зимнем фестивале «Волжские встречи» (Чебоксары), творческая командировка для проведения мастер-классов и  совместной работы с ребятами из студии ШКИТ (Нижний Тагил).</a:t>
          </a:r>
          <a:endParaRPr lang="ru-RU" sz="1300" b="1" dirty="0"/>
        </a:p>
      </dgm:t>
    </dgm:pt>
    <dgm:pt modelId="{81F80B94-1981-43A4-94F9-07A269692E82}" type="parTrans" cxnId="{22B5472E-1515-4077-822F-E1C060A58077}">
      <dgm:prSet/>
      <dgm:spPr/>
      <dgm:t>
        <a:bodyPr/>
        <a:lstStyle/>
        <a:p>
          <a:endParaRPr lang="ru-RU"/>
        </a:p>
      </dgm:t>
    </dgm:pt>
    <dgm:pt modelId="{E8E20106-ED33-4536-B251-05E64ABE03FE}" type="sibTrans" cxnId="{22B5472E-1515-4077-822F-E1C060A58077}">
      <dgm:prSet/>
      <dgm:spPr/>
      <dgm:t>
        <a:bodyPr/>
        <a:lstStyle/>
        <a:p>
          <a:endParaRPr lang="ru-RU"/>
        </a:p>
      </dgm:t>
    </dgm:pt>
    <dgm:pt modelId="{99D3C78A-4E1E-4F91-AFEF-9414C0ACF240}">
      <dgm:prSet custT="1"/>
      <dgm:spPr/>
      <dgm:t>
        <a:bodyPr/>
        <a:lstStyle/>
        <a:p>
          <a:r>
            <a:rPr lang="ru-RU" sz="1400" b="1" dirty="0" smtClean="0"/>
            <a:t>Реализация нового уникального проекта «Медиа-</a:t>
          </a:r>
          <a:r>
            <a:rPr lang="ru-RU" sz="1400" b="1" dirty="0" err="1" smtClean="0"/>
            <a:t>стрим</a:t>
          </a:r>
          <a:r>
            <a:rPr lang="ru-RU" sz="1400" b="1" dirty="0" smtClean="0"/>
            <a:t>» по организации и проведению онлайн-обучения для </a:t>
          </a:r>
          <a:r>
            <a:rPr lang="ru-RU" sz="1400" b="1" dirty="0" err="1" smtClean="0"/>
            <a:t>медиастудий</a:t>
          </a:r>
          <a:r>
            <a:rPr lang="ru-RU" sz="1400" b="1" dirty="0" smtClean="0"/>
            <a:t> 4-х городов (Нижний Новгород, Санкт-Петербург, Ярославль, Чебоксары).</a:t>
          </a:r>
          <a:endParaRPr lang="ru-RU" sz="1400" b="1" dirty="0"/>
        </a:p>
      </dgm:t>
    </dgm:pt>
    <dgm:pt modelId="{E7114C70-1808-444C-AA9A-28383345890A}" type="parTrans" cxnId="{486ECD1F-6203-4188-9E14-3F44BBBDEBF4}">
      <dgm:prSet/>
      <dgm:spPr/>
      <dgm:t>
        <a:bodyPr/>
        <a:lstStyle/>
        <a:p>
          <a:endParaRPr lang="ru-RU"/>
        </a:p>
      </dgm:t>
    </dgm:pt>
    <dgm:pt modelId="{0C4B3194-0070-4799-884D-5FAE866C6411}" type="sibTrans" cxnId="{486ECD1F-6203-4188-9E14-3F44BBBDEBF4}">
      <dgm:prSet/>
      <dgm:spPr/>
      <dgm:t>
        <a:bodyPr/>
        <a:lstStyle/>
        <a:p>
          <a:endParaRPr lang="ru-RU"/>
        </a:p>
      </dgm:t>
    </dgm:pt>
    <dgm:pt modelId="{04BF9BF9-A55B-4CF5-BC10-6B55B1013E89}" type="pres">
      <dgm:prSet presAssocID="{E7D2815B-A996-42FB-8F71-ABEA16F4E1D0}" presName="Name0" presStyleCnt="0">
        <dgm:presLayoutVars>
          <dgm:dir/>
          <dgm:resizeHandles val="exact"/>
        </dgm:presLayoutVars>
      </dgm:prSet>
      <dgm:spPr/>
      <dgm:t>
        <a:bodyPr/>
        <a:lstStyle/>
        <a:p>
          <a:endParaRPr lang="ru-RU"/>
        </a:p>
      </dgm:t>
    </dgm:pt>
    <dgm:pt modelId="{2CCC8136-FF37-4FE4-AF91-845B89739039}" type="pres">
      <dgm:prSet presAssocID="{E7D2815B-A996-42FB-8F71-ABEA16F4E1D0}" presName="fgShape" presStyleLbl="fgShp" presStyleIdx="0" presStyleCnt="1"/>
      <dgm:spPr/>
      <dgm:t>
        <a:bodyPr/>
        <a:lstStyle/>
        <a:p>
          <a:endParaRPr lang="ru-RU"/>
        </a:p>
      </dgm:t>
    </dgm:pt>
    <dgm:pt modelId="{415836C5-F6F0-4A90-832E-54FE6C89E524}" type="pres">
      <dgm:prSet presAssocID="{E7D2815B-A996-42FB-8F71-ABEA16F4E1D0}" presName="linComp" presStyleCnt="0"/>
      <dgm:spPr/>
      <dgm:t>
        <a:bodyPr/>
        <a:lstStyle/>
        <a:p>
          <a:endParaRPr lang="ru-RU"/>
        </a:p>
      </dgm:t>
    </dgm:pt>
    <dgm:pt modelId="{C9039BD5-545D-4504-AA9A-5F77838FF918}" type="pres">
      <dgm:prSet presAssocID="{E91A7FFE-08F4-4AAA-ADFC-F4038E7DE336}" presName="compNode" presStyleCnt="0"/>
      <dgm:spPr/>
      <dgm:t>
        <a:bodyPr/>
        <a:lstStyle/>
        <a:p>
          <a:endParaRPr lang="ru-RU"/>
        </a:p>
      </dgm:t>
    </dgm:pt>
    <dgm:pt modelId="{4F731717-70E6-4D64-83C8-213FF9216EDB}" type="pres">
      <dgm:prSet presAssocID="{E91A7FFE-08F4-4AAA-ADFC-F4038E7DE336}" presName="bkgdShape" presStyleLbl="node1" presStyleIdx="0" presStyleCnt="6"/>
      <dgm:spPr/>
      <dgm:t>
        <a:bodyPr/>
        <a:lstStyle/>
        <a:p>
          <a:endParaRPr lang="ru-RU"/>
        </a:p>
      </dgm:t>
    </dgm:pt>
    <dgm:pt modelId="{7FCA38F9-0D56-4000-9DC0-EF7239159D93}" type="pres">
      <dgm:prSet presAssocID="{E91A7FFE-08F4-4AAA-ADFC-F4038E7DE336}" presName="nodeTx" presStyleLbl="node1" presStyleIdx="0" presStyleCnt="6">
        <dgm:presLayoutVars>
          <dgm:bulletEnabled val="1"/>
        </dgm:presLayoutVars>
      </dgm:prSet>
      <dgm:spPr/>
      <dgm:t>
        <a:bodyPr/>
        <a:lstStyle/>
        <a:p>
          <a:endParaRPr lang="ru-RU"/>
        </a:p>
      </dgm:t>
    </dgm:pt>
    <dgm:pt modelId="{32651BF6-AB9C-49D7-A55D-E3E2D5E9A703}" type="pres">
      <dgm:prSet presAssocID="{E91A7FFE-08F4-4AAA-ADFC-F4038E7DE336}" presName="invisiNode" presStyleLbl="node1" presStyleIdx="0" presStyleCnt="6"/>
      <dgm:spPr/>
      <dgm:t>
        <a:bodyPr/>
        <a:lstStyle/>
        <a:p>
          <a:endParaRPr lang="ru-RU"/>
        </a:p>
      </dgm:t>
    </dgm:pt>
    <dgm:pt modelId="{34209DF2-A306-4CBC-A3D3-9D5750ED52C9}" type="pres">
      <dgm:prSet presAssocID="{E91A7FFE-08F4-4AAA-ADFC-F4038E7DE336}" presName="imagNode"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2000" b="-12000"/>
          </a:stretch>
        </a:blipFill>
      </dgm:spPr>
      <dgm:t>
        <a:bodyPr/>
        <a:lstStyle/>
        <a:p>
          <a:endParaRPr lang="ru-RU"/>
        </a:p>
      </dgm:t>
    </dgm:pt>
    <dgm:pt modelId="{C85041FC-F375-452D-8A8A-27D98CAA7502}" type="pres">
      <dgm:prSet presAssocID="{617446FC-5E5A-455D-8FDC-E65136902A82}" presName="sibTrans" presStyleLbl="sibTrans2D1" presStyleIdx="0" presStyleCnt="0"/>
      <dgm:spPr/>
      <dgm:t>
        <a:bodyPr/>
        <a:lstStyle/>
        <a:p>
          <a:endParaRPr lang="ru-RU"/>
        </a:p>
      </dgm:t>
    </dgm:pt>
    <dgm:pt modelId="{380464FB-76A2-4725-B375-41C62BD9DB39}" type="pres">
      <dgm:prSet presAssocID="{89E7B3D9-E370-43FC-A12B-549C14E45A68}" presName="compNode" presStyleCnt="0"/>
      <dgm:spPr/>
      <dgm:t>
        <a:bodyPr/>
        <a:lstStyle/>
        <a:p>
          <a:endParaRPr lang="ru-RU"/>
        </a:p>
      </dgm:t>
    </dgm:pt>
    <dgm:pt modelId="{C73190D2-9F4C-479E-A6A3-E78665EEAFD0}" type="pres">
      <dgm:prSet presAssocID="{89E7B3D9-E370-43FC-A12B-549C14E45A68}" presName="bkgdShape" presStyleLbl="node1" presStyleIdx="1" presStyleCnt="6"/>
      <dgm:spPr/>
      <dgm:t>
        <a:bodyPr/>
        <a:lstStyle/>
        <a:p>
          <a:endParaRPr lang="ru-RU"/>
        </a:p>
      </dgm:t>
    </dgm:pt>
    <dgm:pt modelId="{B190F995-C761-4F7A-8814-6D9F953D0C25}" type="pres">
      <dgm:prSet presAssocID="{89E7B3D9-E370-43FC-A12B-549C14E45A68}" presName="nodeTx" presStyleLbl="node1" presStyleIdx="1" presStyleCnt="6">
        <dgm:presLayoutVars>
          <dgm:bulletEnabled val="1"/>
        </dgm:presLayoutVars>
      </dgm:prSet>
      <dgm:spPr/>
      <dgm:t>
        <a:bodyPr/>
        <a:lstStyle/>
        <a:p>
          <a:endParaRPr lang="ru-RU"/>
        </a:p>
      </dgm:t>
    </dgm:pt>
    <dgm:pt modelId="{5BD64C78-2B6B-40AC-9169-D290FEA630FB}" type="pres">
      <dgm:prSet presAssocID="{89E7B3D9-E370-43FC-A12B-549C14E45A68}" presName="invisiNode" presStyleLbl="node1" presStyleIdx="1" presStyleCnt="6"/>
      <dgm:spPr/>
      <dgm:t>
        <a:bodyPr/>
        <a:lstStyle/>
        <a:p>
          <a:endParaRPr lang="ru-RU"/>
        </a:p>
      </dgm:t>
    </dgm:pt>
    <dgm:pt modelId="{BB9F5F41-7DB1-49B7-91BE-81C183BEA858}" type="pres">
      <dgm:prSet presAssocID="{89E7B3D9-E370-43FC-A12B-549C14E45A68}"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t>
        <a:bodyPr/>
        <a:lstStyle/>
        <a:p>
          <a:endParaRPr lang="ru-RU"/>
        </a:p>
      </dgm:t>
    </dgm:pt>
    <dgm:pt modelId="{F8A8C6ED-60E1-40E3-9826-BE02D3CE046D}" type="pres">
      <dgm:prSet presAssocID="{DD159609-3673-47E7-BD5B-A7FF44E79F8F}" presName="sibTrans" presStyleLbl="sibTrans2D1" presStyleIdx="0" presStyleCnt="0"/>
      <dgm:spPr/>
      <dgm:t>
        <a:bodyPr/>
        <a:lstStyle/>
        <a:p>
          <a:endParaRPr lang="ru-RU"/>
        </a:p>
      </dgm:t>
    </dgm:pt>
    <dgm:pt modelId="{E217F713-A915-439D-B22D-2167F8301AF5}" type="pres">
      <dgm:prSet presAssocID="{812E5F6D-51B0-4A99-B798-8D7915691C8B}" presName="compNode" presStyleCnt="0"/>
      <dgm:spPr/>
      <dgm:t>
        <a:bodyPr/>
        <a:lstStyle/>
        <a:p>
          <a:endParaRPr lang="ru-RU"/>
        </a:p>
      </dgm:t>
    </dgm:pt>
    <dgm:pt modelId="{29D71F04-6516-4843-883C-6E52E66082EA}" type="pres">
      <dgm:prSet presAssocID="{812E5F6D-51B0-4A99-B798-8D7915691C8B}" presName="bkgdShape" presStyleLbl="node1" presStyleIdx="2" presStyleCnt="6"/>
      <dgm:spPr/>
      <dgm:t>
        <a:bodyPr/>
        <a:lstStyle/>
        <a:p>
          <a:endParaRPr lang="ru-RU"/>
        </a:p>
      </dgm:t>
    </dgm:pt>
    <dgm:pt modelId="{E15B770B-E474-47F7-B1A1-61393A4C7AFE}" type="pres">
      <dgm:prSet presAssocID="{812E5F6D-51B0-4A99-B798-8D7915691C8B}" presName="nodeTx" presStyleLbl="node1" presStyleIdx="2" presStyleCnt="6">
        <dgm:presLayoutVars>
          <dgm:bulletEnabled val="1"/>
        </dgm:presLayoutVars>
      </dgm:prSet>
      <dgm:spPr/>
      <dgm:t>
        <a:bodyPr/>
        <a:lstStyle/>
        <a:p>
          <a:endParaRPr lang="ru-RU"/>
        </a:p>
      </dgm:t>
    </dgm:pt>
    <dgm:pt modelId="{E7E2254F-1C64-4D62-B4A0-6F23812BFBB4}" type="pres">
      <dgm:prSet presAssocID="{812E5F6D-51B0-4A99-B798-8D7915691C8B}" presName="invisiNode" presStyleLbl="node1" presStyleIdx="2" presStyleCnt="6"/>
      <dgm:spPr/>
      <dgm:t>
        <a:bodyPr/>
        <a:lstStyle/>
        <a:p>
          <a:endParaRPr lang="ru-RU"/>
        </a:p>
      </dgm:t>
    </dgm:pt>
    <dgm:pt modelId="{AEF54775-248C-41D2-B50B-AC24EA55B43A}" type="pres">
      <dgm:prSet presAssocID="{812E5F6D-51B0-4A99-B798-8D7915691C8B}" presName="imagNode"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dgm:spPr>
      <dgm:t>
        <a:bodyPr/>
        <a:lstStyle/>
        <a:p>
          <a:endParaRPr lang="ru-RU"/>
        </a:p>
      </dgm:t>
    </dgm:pt>
    <dgm:pt modelId="{C276F4E3-3E4D-43CE-9458-64CBC69C77F9}" type="pres">
      <dgm:prSet presAssocID="{43D4B27C-EFF3-4AD0-9D00-C4C904954588}" presName="sibTrans" presStyleLbl="sibTrans2D1" presStyleIdx="0" presStyleCnt="0"/>
      <dgm:spPr/>
      <dgm:t>
        <a:bodyPr/>
        <a:lstStyle/>
        <a:p>
          <a:endParaRPr lang="ru-RU"/>
        </a:p>
      </dgm:t>
    </dgm:pt>
    <dgm:pt modelId="{DB334196-DDF7-473A-83E0-556E1EB941EF}" type="pres">
      <dgm:prSet presAssocID="{51726308-6558-45FA-8F4A-00BBF261831F}" presName="compNode" presStyleCnt="0"/>
      <dgm:spPr/>
      <dgm:t>
        <a:bodyPr/>
        <a:lstStyle/>
        <a:p>
          <a:endParaRPr lang="ru-RU"/>
        </a:p>
      </dgm:t>
    </dgm:pt>
    <dgm:pt modelId="{055DDD5A-647E-442D-881D-5B6C503A33AC}" type="pres">
      <dgm:prSet presAssocID="{51726308-6558-45FA-8F4A-00BBF261831F}" presName="bkgdShape" presStyleLbl="node1" presStyleIdx="3" presStyleCnt="6"/>
      <dgm:spPr/>
      <dgm:t>
        <a:bodyPr/>
        <a:lstStyle/>
        <a:p>
          <a:endParaRPr lang="ru-RU"/>
        </a:p>
      </dgm:t>
    </dgm:pt>
    <dgm:pt modelId="{65F1B3B1-2033-4A1B-91B7-E1222DB52CBD}" type="pres">
      <dgm:prSet presAssocID="{51726308-6558-45FA-8F4A-00BBF261831F}" presName="nodeTx" presStyleLbl="node1" presStyleIdx="3" presStyleCnt="6">
        <dgm:presLayoutVars>
          <dgm:bulletEnabled val="1"/>
        </dgm:presLayoutVars>
      </dgm:prSet>
      <dgm:spPr/>
      <dgm:t>
        <a:bodyPr/>
        <a:lstStyle/>
        <a:p>
          <a:endParaRPr lang="ru-RU"/>
        </a:p>
      </dgm:t>
    </dgm:pt>
    <dgm:pt modelId="{0B5AEC86-52B0-451B-9CBF-DBE9CF7A336B}" type="pres">
      <dgm:prSet presAssocID="{51726308-6558-45FA-8F4A-00BBF261831F}" presName="invisiNode" presStyleLbl="node1" presStyleIdx="3" presStyleCnt="6"/>
      <dgm:spPr/>
      <dgm:t>
        <a:bodyPr/>
        <a:lstStyle/>
        <a:p>
          <a:endParaRPr lang="ru-RU"/>
        </a:p>
      </dgm:t>
    </dgm:pt>
    <dgm:pt modelId="{D4F15036-15CD-441D-A92A-435C314371D3}" type="pres">
      <dgm:prSet presAssocID="{51726308-6558-45FA-8F4A-00BBF261831F}" presName="imagNode"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9000" r="-39000"/>
          </a:stretch>
        </a:blipFill>
      </dgm:spPr>
      <dgm:t>
        <a:bodyPr/>
        <a:lstStyle/>
        <a:p>
          <a:endParaRPr lang="ru-RU"/>
        </a:p>
      </dgm:t>
    </dgm:pt>
    <dgm:pt modelId="{76083D07-EC5B-4963-ADED-98E5A17FCADB}" type="pres">
      <dgm:prSet presAssocID="{C11BE0EF-25D6-46ED-9A2D-05ADBB0E1CE0}" presName="sibTrans" presStyleLbl="sibTrans2D1" presStyleIdx="0" presStyleCnt="0"/>
      <dgm:spPr/>
      <dgm:t>
        <a:bodyPr/>
        <a:lstStyle/>
        <a:p>
          <a:endParaRPr lang="ru-RU"/>
        </a:p>
      </dgm:t>
    </dgm:pt>
    <dgm:pt modelId="{1CD7E15F-04B1-4209-8F9D-8719824CC76B}" type="pres">
      <dgm:prSet presAssocID="{99D3C78A-4E1E-4F91-AFEF-9414C0ACF240}" presName="compNode" presStyleCnt="0"/>
      <dgm:spPr/>
      <dgm:t>
        <a:bodyPr/>
        <a:lstStyle/>
        <a:p>
          <a:endParaRPr lang="ru-RU"/>
        </a:p>
      </dgm:t>
    </dgm:pt>
    <dgm:pt modelId="{63B70C68-842E-484E-8060-2D77135674FF}" type="pres">
      <dgm:prSet presAssocID="{99D3C78A-4E1E-4F91-AFEF-9414C0ACF240}" presName="bkgdShape" presStyleLbl="node1" presStyleIdx="4" presStyleCnt="6"/>
      <dgm:spPr/>
      <dgm:t>
        <a:bodyPr/>
        <a:lstStyle/>
        <a:p>
          <a:endParaRPr lang="ru-RU"/>
        </a:p>
      </dgm:t>
    </dgm:pt>
    <dgm:pt modelId="{4962441D-2622-4416-8EA0-52640CE92186}" type="pres">
      <dgm:prSet presAssocID="{99D3C78A-4E1E-4F91-AFEF-9414C0ACF240}" presName="nodeTx" presStyleLbl="node1" presStyleIdx="4" presStyleCnt="6">
        <dgm:presLayoutVars>
          <dgm:bulletEnabled val="1"/>
        </dgm:presLayoutVars>
      </dgm:prSet>
      <dgm:spPr/>
      <dgm:t>
        <a:bodyPr/>
        <a:lstStyle/>
        <a:p>
          <a:endParaRPr lang="ru-RU"/>
        </a:p>
      </dgm:t>
    </dgm:pt>
    <dgm:pt modelId="{4406AA8D-A4C6-494B-B1C4-6EEA6996DB77}" type="pres">
      <dgm:prSet presAssocID="{99D3C78A-4E1E-4F91-AFEF-9414C0ACF240}" presName="invisiNode" presStyleLbl="node1" presStyleIdx="4" presStyleCnt="6"/>
      <dgm:spPr/>
      <dgm:t>
        <a:bodyPr/>
        <a:lstStyle/>
        <a:p>
          <a:endParaRPr lang="ru-RU"/>
        </a:p>
      </dgm:t>
    </dgm:pt>
    <dgm:pt modelId="{9A4B7008-9841-47A2-ADE4-B3762B1B6000}" type="pres">
      <dgm:prSet presAssocID="{99D3C78A-4E1E-4F91-AFEF-9414C0ACF240}" presName="imagNode"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4000" b="-4000"/>
          </a:stretch>
        </a:blipFill>
      </dgm:spPr>
      <dgm:t>
        <a:bodyPr/>
        <a:lstStyle/>
        <a:p>
          <a:endParaRPr lang="ru-RU"/>
        </a:p>
      </dgm:t>
    </dgm:pt>
    <dgm:pt modelId="{15EAAE62-27C7-4185-8804-03CB2A31733D}" type="pres">
      <dgm:prSet presAssocID="{0C4B3194-0070-4799-884D-5FAE866C6411}" presName="sibTrans" presStyleLbl="sibTrans2D1" presStyleIdx="0" presStyleCnt="0"/>
      <dgm:spPr/>
      <dgm:t>
        <a:bodyPr/>
        <a:lstStyle/>
        <a:p>
          <a:endParaRPr lang="ru-RU"/>
        </a:p>
      </dgm:t>
    </dgm:pt>
    <dgm:pt modelId="{32CD0334-4672-47D1-B300-757DA575F43B}" type="pres">
      <dgm:prSet presAssocID="{A3EE457F-BDAF-469E-9B48-9563E287E417}" presName="compNode" presStyleCnt="0"/>
      <dgm:spPr/>
      <dgm:t>
        <a:bodyPr/>
        <a:lstStyle/>
        <a:p>
          <a:endParaRPr lang="ru-RU"/>
        </a:p>
      </dgm:t>
    </dgm:pt>
    <dgm:pt modelId="{32693BD5-4B98-4DCA-B886-8BBD2A60CD0C}" type="pres">
      <dgm:prSet presAssocID="{A3EE457F-BDAF-469E-9B48-9563E287E417}" presName="bkgdShape" presStyleLbl="node1" presStyleIdx="5" presStyleCnt="6"/>
      <dgm:spPr/>
      <dgm:t>
        <a:bodyPr/>
        <a:lstStyle/>
        <a:p>
          <a:endParaRPr lang="ru-RU"/>
        </a:p>
      </dgm:t>
    </dgm:pt>
    <dgm:pt modelId="{98E5DA4B-3D48-4A0C-8A69-2691C4C05547}" type="pres">
      <dgm:prSet presAssocID="{A3EE457F-BDAF-469E-9B48-9563E287E417}" presName="nodeTx" presStyleLbl="node1" presStyleIdx="5" presStyleCnt="6">
        <dgm:presLayoutVars>
          <dgm:bulletEnabled val="1"/>
        </dgm:presLayoutVars>
      </dgm:prSet>
      <dgm:spPr/>
      <dgm:t>
        <a:bodyPr/>
        <a:lstStyle/>
        <a:p>
          <a:endParaRPr lang="ru-RU"/>
        </a:p>
      </dgm:t>
    </dgm:pt>
    <dgm:pt modelId="{133682A3-FC4B-4002-8592-5B13087EC051}" type="pres">
      <dgm:prSet presAssocID="{A3EE457F-BDAF-469E-9B48-9563E287E417}" presName="invisiNode" presStyleLbl="node1" presStyleIdx="5" presStyleCnt="6"/>
      <dgm:spPr/>
      <dgm:t>
        <a:bodyPr/>
        <a:lstStyle/>
        <a:p>
          <a:endParaRPr lang="ru-RU"/>
        </a:p>
      </dgm:t>
    </dgm:pt>
    <dgm:pt modelId="{49ACD7A1-9E71-463C-9E70-F4E7279BAA70}" type="pres">
      <dgm:prSet presAssocID="{A3EE457F-BDAF-469E-9B48-9563E287E417}" presName="imagNode"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15000" b="-15000"/>
          </a:stretch>
        </a:blipFill>
      </dgm:spPr>
      <dgm:t>
        <a:bodyPr/>
        <a:lstStyle/>
        <a:p>
          <a:endParaRPr lang="ru-RU"/>
        </a:p>
      </dgm:t>
    </dgm:pt>
  </dgm:ptLst>
  <dgm:cxnLst>
    <dgm:cxn modelId="{BB1174EB-7999-4F01-8FEC-AF15F39BB885}" type="presOf" srcId="{0C4B3194-0070-4799-884D-5FAE866C6411}" destId="{15EAAE62-27C7-4185-8804-03CB2A31733D}" srcOrd="0" destOrd="0" presId="urn:microsoft.com/office/officeart/2005/8/layout/hList7"/>
    <dgm:cxn modelId="{A6A1509C-85BD-4602-ABB1-96BF4A19FC14}" type="presOf" srcId="{C11BE0EF-25D6-46ED-9A2D-05ADBB0E1CE0}" destId="{76083D07-EC5B-4963-ADED-98E5A17FCADB}" srcOrd="0" destOrd="0" presId="urn:microsoft.com/office/officeart/2005/8/layout/hList7"/>
    <dgm:cxn modelId="{B9B3935F-BE9C-420E-86F4-7B24C8FD821D}" type="presOf" srcId="{99D3C78A-4E1E-4F91-AFEF-9414C0ACF240}" destId="{63B70C68-842E-484E-8060-2D77135674FF}" srcOrd="0" destOrd="0" presId="urn:microsoft.com/office/officeart/2005/8/layout/hList7"/>
    <dgm:cxn modelId="{486ECD1F-6203-4188-9E14-3F44BBBDEBF4}" srcId="{E7D2815B-A996-42FB-8F71-ABEA16F4E1D0}" destId="{99D3C78A-4E1E-4F91-AFEF-9414C0ACF240}" srcOrd="4" destOrd="0" parTransId="{E7114C70-1808-444C-AA9A-28383345890A}" sibTransId="{0C4B3194-0070-4799-884D-5FAE866C6411}"/>
    <dgm:cxn modelId="{22B5472E-1515-4077-822F-E1C060A58077}" srcId="{E7D2815B-A996-42FB-8F71-ABEA16F4E1D0}" destId="{A3EE457F-BDAF-469E-9B48-9563E287E417}" srcOrd="5" destOrd="0" parTransId="{81F80B94-1981-43A4-94F9-07A269692E82}" sibTransId="{E8E20106-ED33-4536-B251-05E64ABE03FE}"/>
    <dgm:cxn modelId="{3571797F-FE13-4F3C-AC56-3AD9569027B9}" type="presOf" srcId="{43D4B27C-EFF3-4AD0-9D00-C4C904954588}" destId="{C276F4E3-3E4D-43CE-9458-64CBC69C77F9}" srcOrd="0" destOrd="0" presId="urn:microsoft.com/office/officeart/2005/8/layout/hList7"/>
    <dgm:cxn modelId="{77BCE70A-C6AB-40D1-B043-9B45330C3A0A}" type="presOf" srcId="{99D3C78A-4E1E-4F91-AFEF-9414C0ACF240}" destId="{4962441D-2622-4416-8EA0-52640CE92186}" srcOrd="1" destOrd="0" presId="urn:microsoft.com/office/officeart/2005/8/layout/hList7"/>
    <dgm:cxn modelId="{DD8885F1-032D-4242-A8D3-A7C67977C2E1}" srcId="{E7D2815B-A996-42FB-8F71-ABEA16F4E1D0}" destId="{812E5F6D-51B0-4A99-B798-8D7915691C8B}" srcOrd="2" destOrd="0" parTransId="{821D4507-6052-4CDB-B8C8-8E6664BE99A3}" sibTransId="{43D4B27C-EFF3-4AD0-9D00-C4C904954588}"/>
    <dgm:cxn modelId="{D4A5E448-24C7-4866-9A43-100C50C70B66}" srcId="{E7D2815B-A996-42FB-8F71-ABEA16F4E1D0}" destId="{89E7B3D9-E370-43FC-A12B-549C14E45A68}" srcOrd="1" destOrd="0" parTransId="{858FAA76-6EF3-4C88-95B3-48F2E8D48E90}" sibTransId="{DD159609-3673-47E7-BD5B-A7FF44E79F8F}"/>
    <dgm:cxn modelId="{1A035FAF-996F-4195-BAB5-0DAFCDBE3429}" type="presOf" srcId="{89E7B3D9-E370-43FC-A12B-549C14E45A68}" destId="{C73190D2-9F4C-479E-A6A3-E78665EEAFD0}" srcOrd="0" destOrd="0" presId="urn:microsoft.com/office/officeart/2005/8/layout/hList7"/>
    <dgm:cxn modelId="{309979AD-E701-40B9-A868-85B86AACF1D0}" type="presOf" srcId="{812E5F6D-51B0-4A99-B798-8D7915691C8B}" destId="{E15B770B-E474-47F7-B1A1-61393A4C7AFE}" srcOrd="1" destOrd="0" presId="urn:microsoft.com/office/officeart/2005/8/layout/hList7"/>
    <dgm:cxn modelId="{73503E27-C0A7-401F-9642-FA2D3C5615E6}" srcId="{E7D2815B-A996-42FB-8F71-ABEA16F4E1D0}" destId="{51726308-6558-45FA-8F4A-00BBF261831F}" srcOrd="3" destOrd="0" parTransId="{4CFCC9E1-3486-45F8-852D-F80033E80DFA}" sibTransId="{C11BE0EF-25D6-46ED-9A2D-05ADBB0E1CE0}"/>
    <dgm:cxn modelId="{1D6334DB-781A-44A6-9F8A-3E13622E58AC}" type="presOf" srcId="{E91A7FFE-08F4-4AAA-ADFC-F4038E7DE336}" destId="{4F731717-70E6-4D64-83C8-213FF9216EDB}" srcOrd="0" destOrd="0" presId="urn:microsoft.com/office/officeart/2005/8/layout/hList7"/>
    <dgm:cxn modelId="{030D7C1B-C939-44DF-9876-96078F88278B}" type="presOf" srcId="{89E7B3D9-E370-43FC-A12B-549C14E45A68}" destId="{B190F995-C761-4F7A-8814-6D9F953D0C25}" srcOrd="1" destOrd="0" presId="urn:microsoft.com/office/officeart/2005/8/layout/hList7"/>
    <dgm:cxn modelId="{5D47CE88-80B4-42CE-9FFA-B0ACB1460BCE}" srcId="{E7D2815B-A996-42FB-8F71-ABEA16F4E1D0}" destId="{E91A7FFE-08F4-4AAA-ADFC-F4038E7DE336}" srcOrd="0" destOrd="0" parTransId="{2B41E6A7-655E-42A7-9CF4-B0E8435CC97A}" sibTransId="{617446FC-5E5A-455D-8FDC-E65136902A82}"/>
    <dgm:cxn modelId="{A603A6F1-F0DA-4A1D-B97A-520CD46ED13C}" type="presOf" srcId="{E7D2815B-A996-42FB-8F71-ABEA16F4E1D0}" destId="{04BF9BF9-A55B-4CF5-BC10-6B55B1013E89}" srcOrd="0" destOrd="0" presId="urn:microsoft.com/office/officeart/2005/8/layout/hList7"/>
    <dgm:cxn modelId="{FC73C0C0-DE70-41E8-B6AB-861FB0B0468E}" type="presOf" srcId="{812E5F6D-51B0-4A99-B798-8D7915691C8B}" destId="{29D71F04-6516-4843-883C-6E52E66082EA}" srcOrd="0" destOrd="0" presId="urn:microsoft.com/office/officeart/2005/8/layout/hList7"/>
    <dgm:cxn modelId="{4F3E722A-181C-415F-AE87-1F2890E34265}" type="presOf" srcId="{E91A7FFE-08F4-4AAA-ADFC-F4038E7DE336}" destId="{7FCA38F9-0D56-4000-9DC0-EF7239159D93}" srcOrd="1" destOrd="0" presId="urn:microsoft.com/office/officeart/2005/8/layout/hList7"/>
    <dgm:cxn modelId="{8E33CD23-E7F5-427D-99F6-1FF7988164D5}" type="presOf" srcId="{DD159609-3673-47E7-BD5B-A7FF44E79F8F}" destId="{F8A8C6ED-60E1-40E3-9826-BE02D3CE046D}" srcOrd="0" destOrd="0" presId="urn:microsoft.com/office/officeart/2005/8/layout/hList7"/>
    <dgm:cxn modelId="{E5B742DE-6C36-48F2-AD02-188175ADD770}" type="presOf" srcId="{51726308-6558-45FA-8F4A-00BBF261831F}" destId="{65F1B3B1-2033-4A1B-91B7-E1222DB52CBD}" srcOrd="1" destOrd="0" presId="urn:microsoft.com/office/officeart/2005/8/layout/hList7"/>
    <dgm:cxn modelId="{109924FE-CB7A-4046-B3A3-76393E1BB50D}" type="presOf" srcId="{A3EE457F-BDAF-469E-9B48-9563E287E417}" destId="{98E5DA4B-3D48-4A0C-8A69-2691C4C05547}" srcOrd="1" destOrd="0" presId="urn:microsoft.com/office/officeart/2005/8/layout/hList7"/>
    <dgm:cxn modelId="{0FC70C8F-924A-42C3-83BC-11E9977EF0FA}" type="presOf" srcId="{617446FC-5E5A-455D-8FDC-E65136902A82}" destId="{C85041FC-F375-452D-8A8A-27D98CAA7502}" srcOrd="0" destOrd="0" presId="urn:microsoft.com/office/officeart/2005/8/layout/hList7"/>
    <dgm:cxn modelId="{4FB39457-FF45-40BD-A522-703BECEFA2B0}" type="presOf" srcId="{51726308-6558-45FA-8F4A-00BBF261831F}" destId="{055DDD5A-647E-442D-881D-5B6C503A33AC}" srcOrd="0" destOrd="0" presId="urn:microsoft.com/office/officeart/2005/8/layout/hList7"/>
    <dgm:cxn modelId="{763A7BBB-C222-40D3-8201-60D5C5CD819C}" type="presOf" srcId="{A3EE457F-BDAF-469E-9B48-9563E287E417}" destId="{32693BD5-4B98-4DCA-B886-8BBD2A60CD0C}" srcOrd="0" destOrd="0" presId="urn:microsoft.com/office/officeart/2005/8/layout/hList7"/>
    <dgm:cxn modelId="{4C04D74E-920A-40D6-A236-9EDACEA156C2}" type="presParOf" srcId="{04BF9BF9-A55B-4CF5-BC10-6B55B1013E89}" destId="{2CCC8136-FF37-4FE4-AF91-845B89739039}" srcOrd="0" destOrd="0" presId="urn:microsoft.com/office/officeart/2005/8/layout/hList7"/>
    <dgm:cxn modelId="{30A84770-1493-4673-A626-DEC68A672095}" type="presParOf" srcId="{04BF9BF9-A55B-4CF5-BC10-6B55B1013E89}" destId="{415836C5-F6F0-4A90-832E-54FE6C89E524}" srcOrd="1" destOrd="0" presId="urn:microsoft.com/office/officeart/2005/8/layout/hList7"/>
    <dgm:cxn modelId="{EFAE1E7D-F3B7-432E-B371-3800FD10FC56}" type="presParOf" srcId="{415836C5-F6F0-4A90-832E-54FE6C89E524}" destId="{C9039BD5-545D-4504-AA9A-5F77838FF918}" srcOrd="0" destOrd="0" presId="urn:microsoft.com/office/officeart/2005/8/layout/hList7"/>
    <dgm:cxn modelId="{47FF6424-DBDE-4841-81F9-0AF4135BA28A}" type="presParOf" srcId="{C9039BD5-545D-4504-AA9A-5F77838FF918}" destId="{4F731717-70E6-4D64-83C8-213FF9216EDB}" srcOrd="0" destOrd="0" presId="urn:microsoft.com/office/officeart/2005/8/layout/hList7"/>
    <dgm:cxn modelId="{FA3C7AE8-C6ED-4936-915E-9BBAD655F0B5}" type="presParOf" srcId="{C9039BD5-545D-4504-AA9A-5F77838FF918}" destId="{7FCA38F9-0D56-4000-9DC0-EF7239159D93}" srcOrd="1" destOrd="0" presId="urn:microsoft.com/office/officeart/2005/8/layout/hList7"/>
    <dgm:cxn modelId="{7788D17D-93D2-4BC1-8E0E-D1EE26EB74FB}" type="presParOf" srcId="{C9039BD5-545D-4504-AA9A-5F77838FF918}" destId="{32651BF6-AB9C-49D7-A55D-E3E2D5E9A703}" srcOrd="2" destOrd="0" presId="urn:microsoft.com/office/officeart/2005/8/layout/hList7"/>
    <dgm:cxn modelId="{F11D1E53-2C7E-453A-A279-8078FFBD7258}" type="presParOf" srcId="{C9039BD5-545D-4504-AA9A-5F77838FF918}" destId="{34209DF2-A306-4CBC-A3D3-9D5750ED52C9}" srcOrd="3" destOrd="0" presId="urn:microsoft.com/office/officeart/2005/8/layout/hList7"/>
    <dgm:cxn modelId="{D86F0D6F-7534-473F-A430-4091D51F2F61}" type="presParOf" srcId="{415836C5-F6F0-4A90-832E-54FE6C89E524}" destId="{C85041FC-F375-452D-8A8A-27D98CAA7502}" srcOrd="1" destOrd="0" presId="urn:microsoft.com/office/officeart/2005/8/layout/hList7"/>
    <dgm:cxn modelId="{C3C8A414-021A-42C9-B77A-1E2027FAB652}" type="presParOf" srcId="{415836C5-F6F0-4A90-832E-54FE6C89E524}" destId="{380464FB-76A2-4725-B375-41C62BD9DB39}" srcOrd="2" destOrd="0" presId="urn:microsoft.com/office/officeart/2005/8/layout/hList7"/>
    <dgm:cxn modelId="{525EF42C-0B38-41CB-A058-DD111C0ACFCF}" type="presParOf" srcId="{380464FB-76A2-4725-B375-41C62BD9DB39}" destId="{C73190D2-9F4C-479E-A6A3-E78665EEAFD0}" srcOrd="0" destOrd="0" presId="urn:microsoft.com/office/officeart/2005/8/layout/hList7"/>
    <dgm:cxn modelId="{A9B8DC88-E121-4BFE-95AA-72EFD8E7C0F0}" type="presParOf" srcId="{380464FB-76A2-4725-B375-41C62BD9DB39}" destId="{B190F995-C761-4F7A-8814-6D9F953D0C25}" srcOrd="1" destOrd="0" presId="urn:microsoft.com/office/officeart/2005/8/layout/hList7"/>
    <dgm:cxn modelId="{D34BA2BE-54AB-48B7-94E3-58DD8D5C4DC8}" type="presParOf" srcId="{380464FB-76A2-4725-B375-41C62BD9DB39}" destId="{5BD64C78-2B6B-40AC-9169-D290FEA630FB}" srcOrd="2" destOrd="0" presId="urn:microsoft.com/office/officeart/2005/8/layout/hList7"/>
    <dgm:cxn modelId="{BFCC4961-5742-488E-800C-F8D590386A2B}" type="presParOf" srcId="{380464FB-76A2-4725-B375-41C62BD9DB39}" destId="{BB9F5F41-7DB1-49B7-91BE-81C183BEA858}" srcOrd="3" destOrd="0" presId="urn:microsoft.com/office/officeart/2005/8/layout/hList7"/>
    <dgm:cxn modelId="{25927D21-6459-4FE4-84E3-A112C0AC2797}" type="presParOf" srcId="{415836C5-F6F0-4A90-832E-54FE6C89E524}" destId="{F8A8C6ED-60E1-40E3-9826-BE02D3CE046D}" srcOrd="3" destOrd="0" presId="urn:microsoft.com/office/officeart/2005/8/layout/hList7"/>
    <dgm:cxn modelId="{3EA3DDEB-FED2-4FA8-8346-0DEE11816D67}" type="presParOf" srcId="{415836C5-F6F0-4A90-832E-54FE6C89E524}" destId="{E217F713-A915-439D-B22D-2167F8301AF5}" srcOrd="4" destOrd="0" presId="urn:microsoft.com/office/officeart/2005/8/layout/hList7"/>
    <dgm:cxn modelId="{6B54705A-3545-47F6-B968-CA38FA29575A}" type="presParOf" srcId="{E217F713-A915-439D-B22D-2167F8301AF5}" destId="{29D71F04-6516-4843-883C-6E52E66082EA}" srcOrd="0" destOrd="0" presId="urn:microsoft.com/office/officeart/2005/8/layout/hList7"/>
    <dgm:cxn modelId="{106CEFAE-6015-40BC-BD8A-003C2B8B3EB4}" type="presParOf" srcId="{E217F713-A915-439D-B22D-2167F8301AF5}" destId="{E15B770B-E474-47F7-B1A1-61393A4C7AFE}" srcOrd="1" destOrd="0" presId="urn:microsoft.com/office/officeart/2005/8/layout/hList7"/>
    <dgm:cxn modelId="{71EF55ED-3A03-484A-887E-8F807BD45406}" type="presParOf" srcId="{E217F713-A915-439D-B22D-2167F8301AF5}" destId="{E7E2254F-1C64-4D62-B4A0-6F23812BFBB4}" srcOrd="2" destOrd="0" presId="urn:microsoft.com/office/officeart/2005/8/layout/hList7"/>
    <dgm:cxn modelId="{3C9F15A7-88BA-43A4-8E62-B4995C6303C3}" type="presParOf" srcId="{E217F713-A915-439D-B22D-2167F8301AF5}" destId="{AEF54775-248C-41D2-B50B-AC24EA55B43A}" srcOrd="3" destOrd="0" presId="urn:microsoft.com/office/officeart/2005/8/layout/hList7"/>
    <dgm:cxn modelId="{14ABAC19-DF1A-4F48-A7F9-6C43A6102FC3}" type="presParOf" srcId="{415836C5-F6F0-4A90-832E-54FE6C89E524}" destId="{C276F4E3-3E4D-43CE-9458-64CBC69C77F9}" srcOrd="5" destOrd="0" presId="urn:microsoft.com/office/officeart/2005/8/layout/hList7"/>
    <dgm:cxn modelId="{F2CF44E3-B8CC-42D8-8437-E52126B603E1}" type="presParOf" srcId="{415836C5-F6F0-4A90-832E-54FE6C89E524}" destId="{DB334196-DDF7-473A-83E0-556E1EB941EF}" srcOrd="6" destOrd="0" presId="urn:microsoft.com/office/officeart/2005/8/layout/hList7"/>
    <dgm:cxn modelId="{B02E6916-4E59-4F4C-8233-E61D516C1351}" type="presParOf" srcId="{DB334196-DDF7-473A-83E0-556E1EB941EF}" destId="{055DDD5A-647E-442D-881D-5B6C503A33AC}" srcOrd="0" destOrd="0" presId="urn:microsoft.com/office/officeart/2005/8/layout/hList7"/>
    <dgm:cxn modelId="{B4B7A9BA-C808-4FF2-84A5-81C4CB2949DA}" type="presParOf" srcId="{DB334196-DDF7-473A-83E0-556E1EB941EF}" destId="{65F1B3B1-2033-4A1B-91B7-E1222DB52CBD}" srcOrd="1" destOrd="0" presId="urn:microsoft.com/office/officeart/2005/8/layout/hList7"/>
    <dgm:cxn modelId="{25546498-9FEC-496D-B904-883969C0EBA2}" type="presParOf" srcId="{DB334196-DDF7-473A-83E0-556E1EB941EF}" destId="{0B5AEC86-52B0-451B-9CBF-DBE9CF7A336B}" srcOrd="2" destOrd="0" presId="urn:microsoft.com/office/officeart/2005/8/layout/hList7"/>
    <dgm:cxn modelId="{983D0D45-5B14-4C75-A423-3AB5BAE505B4}" type="presParOf" srcId="{DB334196-DDF7-473A-83E0-556E1EB941EF}" destId="{D4F15036-15CD-441D-A92A-435C314371D3}" srcOrd="3" destOrd="0" presId="urn:microsoft.com/office/officeart/2005/8/layout/hList7"/>
    <dgm:cxn modelId="{A026F311-CDB0-47EE-BBF1-92ABEEAB9661}" type="presParOf" srcId="{415836C5-F6F0-4A90-832E-54FE6C89E524}" destId="{76083D07-EC5B-4963-ADED-98E5A17FCADB}" srcOrd="7" destOrd="0" presId="urn:microsoft.com/office/officeart/2005/8/layout/hList7"/>
    <dgm:cxn modelId="{634A69F6-14D9-4441-9CE2-65217313725E}" type="presParOf" srcId="{415836C5-F6F0-4A90-832E-54FE6C89E524}" destId="{1CD7E15F-04B1-4209-8F9D-8719824CC76B}" srcOrd="8" destOrd="0" presId="urn:microsoft.com/office/officeart/2005/8/layout/hList7"/>
    <dgm:cxn modelId="{EC9C086B-D40C-4977-95A8-3E5BE34D1CC2}" type="presParOf" srcId="{1CD7E15F-04B1-4209-8F9D-8719824CC76B}" destId="{63B70C68-842E-484E-8060-2D77135674FF}" srcOrd="0" destOrd="0" presId="urn:microsoft.com/office/officeart/2005/8/layout/hList7"/>
    <dgm:cxn modelId="{A4BDDD96-B1B4-4A7A-8CAD-342D5387F4B7}" type="presParOf" srcId="{1CD7E15F-04B1-4209-8F9D-8719824CC76B}" destId="{4962441D-2622-4416-8EA0-52640CE92186}" srcOrd="1" destOrd="0" presId="urn:microsoft.com/office/officeart/2005/8/layout/hList7"/>
    <dgm:cxn modelId="{F63E4A4C-3888-4159-8B72-9AA48484AA3D}" type="presParOf" srcId="{1CD7E15F-04B1-4209-8F9D-8719824CC76B}" destId="{4406AA8D-A4C6-494B-B1C4-6EEA6996DB77}" srcOrd="2" destOrd="0" presId="urn:microsoft.com/office/officeart/2005/8/layout/hList7"/>
    <dgm:cxn modelId="{4F22D5C6-C138-43BB-A1C5-825AC7070CF7}" type="presParOf" srcId="{1CD7E15F-04B1-4209-8F9D-8719824CC76B}" destId="{9A4B7008-9841-47A2-ADE4-B3762B1B6000}" srcOrd="3" destOrd="0" presId="urn:microsoft.com/office/officeart/2005/8/layout/hList7"/>
    <dgm:cxn modelId="{A19EADE2-403B-4010-8EEE-BA9AA7063E67}" type="presParOf" srcId="{415836C5-F6F0-4A90-832E-54FE6C89E524}" destId="{15EAAE62-27C7-4185-8804-03CB2A31733D}" srcOrd="9" destOrd="0" presId="urn:microsoft.com/office/officeart/2005/8/layout/hList7"/>
    <dgm:cxn modelId="{7F8E7384-4D8E-4BA1-8C44-85B3C55713A4}" type="presParOf" srcId="{415836C5-F6F0-4A90-832E-54FE6C89E524}" destId="{32CD0334-4672-47D1-B300-757DA575F43B}" srcOrd="10" destOrd="0" presId="urn:microsoft.com/office/officeart/2005/8/layout/hList7"/>
    <dgm:cxn modelId="{8C93F1CC-AE0C-4289-9350-A4DFD9569B2E}" type="presParOf" srcId="{32CD0334-4672-47D1-B300-757DA575F43B}" destId="{32693BD5-4B98-4DCA-B886-8BBD2A60CD0C}" srcOrd="0" destOrd="0" presId="urn:microsoft.com/office/officeart/2005/8/layout/hList7"/>
    <dgm:cxn modelId="{0DF4FB1A-15A4-4D8E-9E93-2607BDCE9300}" type="presParOf" srcId="{32CD0334-4672-47D1-B300-757DA575F43B}" destId="{98E5DA4B-3D48-4A0C-8A69-2691C4C05547}" srcOrd="1" destOrd="0" presId="urn:microsoft.com/office/officeart/2005/8/layout/hList7"/>
    <dgm:cxn modelId="{F42D80DF-29A9-4656-8145-5D8B0697CCB1}" type="presParOf" srcId="{32CD0334-4672-47D1-B300-757DA575F43B}" destId="{133682A3-FC4B-4002-8592-5B13087EC051}" srcOrd="2" destOrd="0" presId="urn:microsoft.com/office/officeart/2005/8/layout/hList7"/>
    <dgm:cxn modelId="{F65E90F6-A520-49F9-AC75-BFEB97DB3721}" type="presParOf" srcId="{32CD0334-4672-47D1-B300-757DA575F43B}" destId="{49ACD7A1-9E71-463C-9E70-F4E7279BAA7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DC8269-1380-4260-A94A-C397DC13CEC5}" type="doc">
      <dgm:prSet loTypeId="urn:microsoft.com/office/officeart/2005/8/layout/hierarchy4" loCatId="relationship" qsTypeId="urn:microsoft.com/office/officeart/2005/8/quickstyle/simple1" qsCatId="simple" csTypeId="urn:microsoft.com/office/officeart/2005/8/colors/colorful3" csCatId="colorful" phldr="1"/>
      <dgm:spPr/>
      <dgm:t>
        <a:bodyPr/>
        <a:lstStyle/>
        <a:p>
          <a:endParaRPr lang="ru-RU"/>
        </a:p>
      </dgm:t>
    </dgm:pt>
    <dgm:pt modelId="{C4F30E74-14EC-470B-B748-C668FBDE724A}">
      <dgm:prSet phldrT="[Текст]"/>
      <dgm:spPr/>
      <dgm:t>
        <a:bodyPr/>
        <a:lstStyle/>
        <a:p>
          <a:r>
            <a:rPr lang="ru-RU" dirty="0" smtClean="0"/>
            <a:t>Провели </a:t>
          </a:r>
          <a:r>
            <a:rPr lang="en-US" dirty="0" smtClean="0"/>
            <a:t>VII</a:t>
          </a:r>
          <a:r>
            <a:rPr lang="ru-RU" dirty="0" smtClean="0"/>
            <a:t> фестиваль школьного видео в онлайн-формате, который объединил около 40 студий Нижнего Новгорода и Нижегородской области</a:t>
          </a:r>
          <a:endParaRPr lang="ru-RU" dirty="0"/>
        </a:p>
      </dgm:t>
    </dgm:pt>
    <dgm:pt modelId="{E40EBF43-3AB1-4AAF-B785-642447DE9809}" type="parTrans" cxnId="{45B8F24F-7B60-4BE6-B296-E2A937EA5E15}">
      <dgm:prSet/>
      <dgm:spPr/>
      <dgm:t>
        <a:bodyPr/>
        <a:lstStyle/>
        <a:p>
          <a:endParaRPr lang="ru-RU"/>
        </a:p>
      </dgm:t>
    </dgm:pt>
    <dgm:pt modelId="{70473903-F7FF-421F-90D8-7083818748FC}" type="sibTrans" cxnId="{45B8F24F-7B60-4BE6-B296-E2A937EA5E15}">
      <dgm:prSet/>
      <dgm:spPr/>
      <dgm:t>
        <a:bodyPr/>
        <a:lstStyle/>
        <a:p>
          <a:endParaRPr lang="ru-RU"/>
        </a:p>
      </dgm:t>
    </dgm:pt>
    <dgm:pt modelId="{83EA8D03-B4D3-4249-A3B1-1D2167FDFAE3}">
      <dgm:prSet phldrT="[Текст]"/>
      <dgm:spPr/>
      <dgm:t>
        <a:bodyPr/>
        <a:lstStyle/>
        <a:p>
          <a:r>
            <a:rPr lang="ru-RU" dirty="0" smtClean="0"/>
            <a:t>Запустили новый видеопроект НОС (Нижегородское объединение студий), еженедельную телепрограмму, которая объединила 15 городов и сёл Нижегородской области (эфир на телеканале «Че» и «ТНТ4»).</a:t>
          </a:r>
          <a:endParaRPr lang="ru-RU" dirty="0"/>
        </a:p>
      </dgm:t>
    </dgm:pt>
    <dgm:pt modelId="{F41E0D48-9E1D-4959-92B9-B280FB552DDA}" type="parTrans" cxnId="{A7A9A6C9-CC80-4285-AB2A-5141B1EC6D69}">
      <dgm:prSet/>
      <dgm:spPr/>
      <dgm:t>
        <a:bodyPr/>
        <a:lstStyle/>
        <a:p>
          <a:endParaRPr lang="ru-RU"/>
        </a:p>
      </dgm:t>
    </dgm:pt>
    <dgm:pt modelId="{7E0DEDCE-C97F-427F-8C81-9E879BEF507A}" type="sibTrans" cxnId="{A7A9A6C9-CC80-4285-AB2A-5141B1EC6D69}">
      <dgm:prSet/>
      <dgm:spPr/>
      <dgm:t>
        <a:bodyPr/>
        <a:lstStyle/>
        <a:p>
          <a:endParaRPr lang="ru-RU"/>
        </a:p>
      </dgm:t>
    </dgm:pt>
    <dgm:pt modelId="{AED7D450-37DA-4054-88B3-2DF689FBD2BC}">
      <dgm:prSet phldrT="[Текст]"/>
      <dgm:spPr/>
      <dgm:t>
        <a:bodyPr/>
        <a:lstStyle/>
        <a:p>
          <a:r>
            <a:rPr lang="ru-RU" dirty="0" smtClean="0"/>
            <a:t>Приняли участие и завоевали награды во всероссийских и международных кино/видео конкурсах и фестивалях, подтвердив высокий уровень своих работ, а педагоги провели мастер-классы.</a:t>
          </a:r>
          <a:endParaRPr lang="ru-RU" dirty="0"/>
        </a:p>
      </dgm:t>
    </dgm:pt>
    <dgm:pt modelId="{45532FCA-7215-460C-9E6D-F7B1A51C9EA7}" type="parTrans" cxnId="{35261524-3F71-4A4A-985B-8CD5883BBC12}">
      <dgm:prSet/>
      <dgm:spPr/>
      <dgm:t>
        <a:bodyPr/>
        <a:lstStyle/>
        <a:p>
          <a:endParaRPr lang="ru-RU"/>
        </a:p>
      </dgm:t>
    </dgm:pt>
    <dgm:pt modelId="{8EABCA80-5D98-4FC5-8F5E-0E00C6D9415A}" type="sibTrans" cxnId="{35261524-3F71-4A4A-985B-8CD5883BBC12}">
      <dgm:prSet/>
      <dgm:spPr/>
      <dgm:t>
        <a:bodyPr/>
        <a:lstStyle/>
        <a:p>
          <a:endParaRPr lang="ru-RU"/>
        </a:p>
      </dgm:t>
    </dgm:pt>
    <dgm:pt modelId="{623281EF-58EF-49B2-B3FE-01A782FDA1B0}">
      <dgm:prSet phldrT="[Текст]"/>
      <dgm:spPr/>
      <dgm:t>
        <a:bodyPr/>
        <a:lstStyle/>
        <a:p>
          <a:r>
            <a:rPr lang="ru-RU" dirty="0" smtClean="0"/>
            <a:t>Организовали и провели обучающий онлайн-проект «Медиа-</a:t>
          </a:r>
          <a:r>
            <a:rPr lang="ru-RU" dirty="0" err="1" smtClean="0"/>
            <a:t>стрим</a:t>
          </a:r>
          <a:r>
            <a:rPr lang="ru-RU" dirty="0" smtClean="0"/>
            <a:t>», объединивший педагогов и юных журналистов 4-х российских </a:t>
          </a:r>
          <a:r>
            <a:rPr lang="ru-RU" dirty="0" err="1" smtClean="0"/>
            <a:t>медиастудий</a:t>
          </a:r>
          <a:r>
            <a:rPr lang="ru-RU" dirty="0" smtClean="0"/>
            <a:t> из Нижнего Новгорода, Санкт-Петербурга, Ярославля и Чебоксар.</a:t>
          </a:r>
          <a:endParaRPr lang="ru-RU" dirty="0"/>
        </a:p>
      </dgm:t>
    </dgm:pt>
    <dgm:pt modelId="{4D0C20C9-EA3B-4D3F-872B-75D080EB54DD}" type="parTrans" cxnId="{4CA8BB82-BBC5-4B7C-B244-AE51608498BC}">
      <dgm:prSet/>
      <dgm:spPr/>
      <dgm:t>
        <a:bodyPr/>
        <a:lstStyle/>
        <a:p>
          <a:endParaRPr lang="ru-RU"/>
        </a:p>
      </dgm:t>
    </dgm:pt>
    <dgm:pt modelId="{66D13B1B-784E-4D26-95D9-42A527BF7315}" type="sibTrans" cxnId="{4CA8BB82-BBC5-4B7C-B244-AE51608498BC}">
      <dgm:prSet/>
      <dgm:spPr/>
      <dgm:t>
        <a:bodyPr/>
        <a:lstStyle/>
        <a:p>
          <a:endParaRPr lang="ru-RU"/>
        </a:p>
      </dgm:t>
    </dgm:pt>
    <dgm:pt modelId="{3B16C305-9CBD-4C47-A008-FE14E6FE1F87}">
      <dgm:prSet/>
      <dgm:spPr/>
      <dgm:t>
        <a:bodyPr/>
        <a:lstStyle/>
        <a:p>
          <a:r>
            <a:rPr lang="ru-RU" dirty="0" smtClean="0"/>
            <a:t>Донесли информацию о деятельности ЛЮЖ и возможностях, которые предоставляются юным журналистам, и тем самым расширили географию ЛЮЖ, охватив Нижегородскую область.</a:t>
          </a:r>
          <a:endParaRPr lang="ru-RU" dirty="0"/>
        </a:p>
      </dgm:t>
    </dgm:pt>
    <dgm:pt modelId="{19993A79-57DD-403C-A0A0-7C0EDED122F4}" type="parTrans" cxnId="{A399F536-1BA6-418C-A8BC-D308D989AB20}">
      <dgm:prSet/>
      <dgm:spPr/>
      <dgm:t>
        <a:bodyPr/>
        <a:lstStyle/>
        <a:p>
          <a:endParaRPr lang="ru-RU"/>
        </a:p>
      </dgm:t>
    </dgm:pt>
    <dgm:pt modelId="{2BF25E2E-0B52-4B48-AC83-4C23185CAB1D}" type="sibTrans" cxnId="{A399F536-1BA6-418C-A8BC-D308D989AB20}">
      <dgm:prSet/>
      <dgm:spPr/>
      <dgm:t>
        <a:bodyPr/>
        <a:lstStyle/>
        <a:p>
          <a:endParaRPr lang="ru-RU"/>
        </a:p>
      </dgm:t>
    </dgm:pt>
    <dgm:pt modelId="{26A73537-2CC8-46C4-BFB2-F9CBB0C9E2DD}" type="pres">
      <dgm:prSet presAssocID="{1DDC8269-1380-4260-A94A-C397DC13CEC5}" presName="Name0" presStyleCnt="0">
        <dgm:presLayoutVars>
          <dgm:chPref val="1"/>
          <dgm:dir/>
          <dgm:animOne val="branch"/>
          <dgm:animLvl val="lvl"/>
          <dgm:resizeHandles/>
        </dgm:presLayoutVars>
      </dgm:prSet>
      <dgm:spPr/>
      <dgm:t>
        <a:bodyPr/>
        <a:lstStyle/>
        <a:p>
          <a:endParaRPr lang="ru-RU"/>
        </a:p>
      </dgm:t>
    </dgm:pt>
    <dgm:pt modelId="{5FF8269B-4EC2-48BF-A1A2-FF7212092C8C}" type="pres">
      <dgm:prSet presAssocID="{C4F30E74-14EC-470B-B748-C668FBDE724A}" presName="vertOne" presStyleCnt="0"/>
      <dgm:spPr/>
      <dgm:t>
        <a:bodyPr/>
        <a:lstStyle/>
        <a:p>
          <a:endParaRPr lang="ru-RU"/>
        </a:p>
      </dgm:t>
    </dgm:pt>
    <dgm:pt modelId="{3B9478B5-2F91-4563-8C0A-F7AF2E50926E}" type="pres">
      <dgm:prSet presAssocID="{C4F30E74-14EC-470B-B748-C668FBDE724A}" presName="txOne" presStyleLbl="node0" presStyleIdx="0" presStyleCnt="1">
        <dgm:presLayoutVars>
          <dgm:chPref val="3"/>
        </dgm:presLayoutVars>
      </dgm:prSet>
      <dgm:spPr/>
      <dgm:t>
        <a:bodyPr/>
        <a:lstStyle/>
        <a:p>
          <a:endParaRPr lang="ru-RU"/>
        </a:p>
      </dgm:t>
    </dgm:pt>
    <dgm:pt modelId="{9F877AE2-2B17-4458-A5EE-7DF595A7C64F}" type="pres">
      <dgm:prSet presAssocID="{C4F30E74-14EC-470B-B748-C668FBDE724A}" presName="parTransOne" presStyleCnt="0"/>
      <dgm:spPr/>
      <dgm:t>
        <a:bodyPr/>
        <a:lstStyle/>
        <a:p>
          <a:endParaRPr lang="ru-RU"/>
        </a:p>
      </dgm:t>
    </dgm:pt>
    <dgm:pt modelId="{A77BCCDE-3183-4287-973F-E7139CC3BF9E}" type="pres">
      <dgm:prSet presAssocID="{C4F30E74-14EC-470B-B748-C668FBDE724A}" presName="horzOne" presStyleCnt="0"/>
      <dgm:spPr/>
      <dgm:t>
        <a:bodyPr/>
        <a:lstStyle/>
        <a:p>
          <a:endParaRPr lang="ru-RU"/>
        </a:p>
      </dgm:t>
    </dgm:pt>
    <dgm:pt modelId="{AD8E7834-3036-48DA-B0CA-53731B33CD54}" type="pres">
      <dgm:prSet presAssocID="{83EA8D03-B4D3-4249-A3B1-1D2167FDFAE3}" presName="vertTwo" presStyleCnt="0"/>
      <dgm:spPr/>
      <dgm:t>
        <a:bodyPr/>
        <a:lstStyle/>
        <a:p>
          <a:endParaRPr lang="ru-RU"/>
        </a:p>
      </dgm:t>
    </dgm:pt>
    <dgm:pt modelId="{7F3B915D-7BFB-4B61-A781-47DDE8674247}" type="pres">
      <dgm:prSet presAssocID="{83EA8D03-B4D3-4249-A3B1-1D2167FDFAE3}" presName="txTwo" presStyleLbl="node2" presStyleIdx="0" presStyleCnt="2">
        <dgm:presLayoutVars>
          <dgm:chPref val="3"/>
        </dgm:presLayoutVars>
      </dgm:prSet>
      <dgm:spPr/>
      <dgm:t>
        <a:bodyPr/>
        <a:lstStyle/>
        <a:p>
          <a:endParaRPr lang="ru-RU"/>
        </a:p>
      </dgm:t>
    </dgm:pt>
    <dgm:pt modelId="{FDA67628-4DC2-4A8B-8F29-E8F11AC7B08E}" type="pres">
      <dgm:prSet presAssocID="{83EA8D03-B4D3-4249-A3B1-1D2167FDFAE3}" presName="parTransTwo" presStyleCnt="0"/>
      <dgm:spPr/>
      <dgm:t>
        <a:bodyPr/>
        <a:lstStyle/>
        <a:p>
          <a:endParaRPr lang="ru-RU"/>
        </a:p>
      </dgm:t>
    </dgm:pt>
    <dgm:pt modelId="{FD13E4DC-8703-4FEB-A4FD-E4C00A402DAC}" type="pres">
      <dgm:prSet presAssocID="{83EA8D03-B4D3-4249-A3B1-1D2167FDFAE3}" presName="horzTwo" presStyleCnt="0"/>
      <dgm:spPr/>
      <dgm:t>
        <a:bodyPr/>
        <a:lstStyle/>
        <a:p>
          <a:endParaRPr lang="ru-RU"/>
        </a:p>
      </dgm:t>
    </dgm:pt>
    <dgm:pt modelId="{51F49843-A23A-4B87-AF5E-02CA934FC435}" type="pres">
      <dgm:prSet presAssocID="{AED7D450-37DA-4054-88B3-2DF689FBD2BC}" presName="vertThree" presStyleCnt="0"/>
      <dgm:spPr/>
      <dgm:t>
        <a:bodyPr/>
        <a:lstStyle/>
        <a:p>
          <a:endParaRPr lang="ru-RU"/>
        </a:p>
      </dgm:t>
    </dgm:pt>
    <dgm:pt modelId="{22D72C31-3987-48F3-A6BE-6AA124A8AE0E}" type="pres">
      <dgm:prSet presAssocID="{AED7D450-37DA-4054-88B3-2DF689FBD2BC}" presName="txThree" presStyleLbl="node3" presStyleIdx="0" presStyleCnt="2">
        <dgm:presLayoutVars>
          <dgm:chPref val="3"/>
        </dgm:presLayoutVars>
      </dgm:prSet>
      <dgm:spPr/>
      <dgm:t>
        <a:bodyPr/>
        <a:lstStyle/>
        <a:p>
          <a:endParaRPr lang="ru-RU"/>
        </a:p>
      </dgm:t>
    </dgm:pt>
    <dgm:pt modelId="{E5BE765A-9B83-49D6-B7FD-4AE21E03D890}" type="pres">
      <dgm:prSet presAssocID="{AED7D450-37DA-4054-88B3-2DF689FBD2BC}" presName="horzThree" presStyleCnt="0"/>
      <dgm:spPr/>
      <dgm:t>
        <a:bodyPr/>
        <a:lstStyle/>
        <a:p>
          <a:endParaRPr lang="ru-RU"/>
        </a:p>
      </dgm:t>
    </dgm:pt>
    <dgm:pt modelId="{E12FD189-F54D-4DE5-9B2F-F527D60D9D9D}" type="pres">
      <dgm:prSet presAssocID="{7E0DEDCE-C97F-427F-8C81-9E879BEF507A}" presName="sibSpaceTwo" presStyleCnt="0"/>
      <dgm:spPr/>
      <dgm:t>
        <a:bodyPr/>
        <a:lstStyle/>
        <a:p>
          <a:endParaRPr lang="ru-RU"/>
        </a:p>
      </dgm:t>
    </dgm:pt>
    <dgm:pt modelId="{13410B22-5650-4A07-8C38-D9AA86D94823}" type="pres">
      <dgm:prSet presAssocID="{623281EF-58EF-49B2-B3FE-01A782FDA1B0}" presName="vertTwo" presStyleCnt="0"/>
      <dgm:spPr/>
      <dgm:t>
        <a:bodyPr/>
        <a:lstStyle/>
        <a:p>
          <a:endParaRPr lang="ru-RU"/>
        </a:p>
      </dgm:t>
    </dgm:pt>
    <dgm:pt modelId="{C62076A7-88C1-43CB-95CA-656841A168F9}" type="pres">
      <dgm:prSet presAssocID="{623281EF-58EF-49B2-B3FE-01A782FDA1B0}" presName="txTwo" presStyleLbl="node2" presStyleIdx="1" presStyleCnt="2">
        <dgm:presLayoutVars>
          <dgm:chPref val="3"/>
        </dgm:presLayoutVars>
      </dgm:prSet>
      <dgm:spPr/>
      <dgm:t>
        <a:bodyPr/>
        <a:lstStyle/>
        <a:p>
          <a:endParaRPr lang="ru-RU"/>
        </a:p>
      </dgm:t>
    </dgm:pt>
    <dgm:pt modelId="{BE6DFC00-BB01-4A4C-9800-DECB0BB320BA}" type="pres">
      <dgm:prSet presAssocID="{623281EF-58EF-49B2-B3FE-01A782FDA1B0}" presName="parTransTwo" presStyleCnt="0"/>
      <dgm:spPr/>
    </dgm:pt>
    <dgm:pt modelId="{B7328800-CB21-431F-AE49-D6F0FDED5B78}" type="pres">
      <dgm:prSet presAssocID="{623281EF-58EF-49B2-B3FE-01A782FDA1B0}" presName="horzTwo" presStyleCnt="0"/>
      <dgm:spPr/>
      <dgm:t>
        <a:bodyPr/>
        <a:lstStyle/>
        <a:p>
          <a:endParaRPr lang="ru-RU"/>
        </a:p>
      </dgm:t>
    </dgm:pt>
    <dgm:pt modelId="{AD4F883D-F8C1-454F-A6D8-F0998A3C86CA}" type="pres">
      <dgm:prSet presAssocID="{3B16C305-9CBD-4C47-A008-FE14E6FE1F87}" presName="vertThree" presStyleCnt="0"/>
      <dgm:spPr/>
    </dgm:pt>
    <dgm:pt modelId="{5E6C5722-25C0-4933-AEAA-242393F615DE}" type="pres">
      <dgm:prSet presAssocID="{3B16C305-9CBD-4C47-A008-FE14E6FE1F87}" presName="txThree" presStyleLbl="node3" presStyleIdx="1" presStyleCnt="2">
        <dgm:presLayoutVars>
          <dgm:chPref val="3"/>
        </dgm:presLayoutVars>
      </dgm:prSet>
      <dgm:spPr/>
      <dgm:t>
        <a:bodyPr/>
        <a:lstStyle/>
        <a:p>
          <a:endParaRPr lang="ru-RU"/>
        </a:p>
      </dgm:t>
    </dgm:pt>
    <dgm:pt modelId="{CE647C63-9C18-4364-9CFB-6DCF50587AB4}" type="pres">
      <dgm:prSet presAssocID="{3B16C305-9CBD-4C47-A008-FE14E6FE1F87}" presName="horzThree" presStyleCnt="0"/>
      <dgm:spPr/>
    </dgm:pt>
  </dgm:ptLst>
  <dgm:cxnLst>
    <dgm:cxn modelId="{4CA8BB82-BBC5-4B7C-B244-AE51608498BC}" srcId="{C4F30E74-14EC-470B-B748-C668FBDE724A}" destId="{623281EF-58EF-49B2-B3FE-01A782FDA1B0}" srcOrd="1" destOrd="0" parTransId="{4D0C20C9-EA3B-4D3F-872B-75D080EB54DD}" sibTransId="{66D13B1B-784E-4D26-95D9-42A527BF7315}"/>
    <dgm:cxn modelId="{062852B6-1C3B-440E-9E15-B64D2FABD8FA}" type="presOf" srcId="{1DDC8269-1380-4260-A94A-C397DC13CEC5}" destId="{26A73537-2CC8-46C4-BFB2-F9CBB0C9E2DD}" srcOrd="0" destOrd="0" presId="urn:microsoft.com/office/officeart/2005/8/layout/hierarchy4"/>
    <dgm:cxn modelId="{63F7B2BF-2664-43C0-985F-5E126DF6D20E}" type="presOf" srcId="{AED7D450-37DA-4054-88B3-2DF689FBD2BC}" destId="{22D72C31-3987-48F3-A6BE-6AA124A8AE0E}" srcOrd="0" destOrd="0" presId="urn:microsoft.com/office/officeart/2005/8/layout/hierarchy4"/>
    <dgm:cxn modelId="{B7014C8E-DCA0-4022-93FB-5D5FC65A6BB4}" type="presOf" srcId="{3B16C305-9CBD-4C47-A008-FE14E6FE1F87}" destId="{5E6C5722-25C0-4933-AEAA-242393F615DE}" srcOrd="0" destOrd="0" presId="urn:microsoft.com/office/officeart/2005/8/layout/hierarchy4"/>
    <dgm:cxn modelId="{35261524-3F71-4A4A-985B-8CD5883BBC12}" srcId="{83EA8D03-B4D3-4249-A3B1-1D2167FDFAE3}" destId="{AED7D450-37DA-4054-88B3-2DF689FBD2BC}" srcOrd="0" destOrd="0" parTransId="{45532FCA-7215-460C-9E6D-F7B1A51C9EA7}" sibTransId="{8EABCA80-5D98-4FC5-8F5E-0E00C6D9415A}"/>
    <dgm:cxn modelId="{A399F536-1BA6-418C-A8BC-D308D989AB20}" srcId="{623281EF-58EF-49B2-B3FE-01A782FDA1B0}" destId="{3B16C305-9CBD-4C47-A008-FE14E6FE1F87}" srcOrd="0" destOrd="0" parTransId="{19993A79-57DD-403C-A0A0-7C0EDED122F4}" sibTransId="{2BF25E2E-0B52-4B48-AC83-4C23185CAB1D}"/>
    <dgm:cxn modelId="{1D03B72A-9745-402A-B4C0-93EEBAA0CAE4}" type="presOf" srcId="{83EA8D03-B4D3-4249-A3B1-1D2167FDFAE3}" destId="{7F3B915D-7BFB-4B61-A781-47DDE8674247}" srcOrd="0" destOrd="0" presId="urn:microsoft.com/office/officeart/2005/8/layout/hierarchy4"/>
    <dgm:cxn modelId="{45B8F24F-7B60-4BE6-B296-E2A937EA5E15}" srcId="{1DDC8269-1380-4260-A94A-C397DC13CEC5}" destId="{C4F30E74-14EC-470B-B748-C668FBDE724A}" srcOrd="0" destOrd="0" parTransId="{E40EBF43-3AB1-4AAF-B785-642447DE9809}" sibTransId="{70473903-F7FF-421F-90D8-7083818748FC}"/>
    <dgm:cxn modelId="{18F04CD5-1838-47B2-AD14-4C63341AE7DD}" type="presOf" srcId="{623281EF-58EF-49B2-B3FE-01A782FDA1B0}" destId="{C62076A7-88C1-43CB-95CA-656841A168F9}" srcOrd="0" destOrd="0" presId="urn:microsoft.com/office/officeart/2005/8/layout/hierarchy4"/>
    <dgm:cxn modelId="{7EA56426-C68B-4AE7-ACC2-EFFD4D9C5A0D}" type="presOf" srcId="{C4F30E74-14EC-470B-B748-C668FBDE724A}" destId="{3B9478B5-2F91-4563-8C0A-F7AF2E50926E}" srcOrd="0" destOrd="0" presId="urn:microsoft.com/office/officeart/2005/8/layout/hierarchy4"/>
    <dgm:cxn modelId="{A7A9A6C9-CC80-4285-AB2A-5141B1EC6D69}" srcId="{C4F30E74-14EC-470B-B748-C668FBDE724A}" destId="{83EA8D03-B4D3-4249-A3B1-1D2167FDFAE3}" srcOrd="0" destOrd="0" parTransId="{F41E0D48-9E1D-4959-92B9-B280FB552DDA}" sibTransId="{7E0DEDCE-C97F-427F-8C81-9E879BEF507A}"/>
    <dgm:cxn modelId="{F1BE1300-950C-4870-A226-136BD46CF615}" type="presParOf" srcId="{26A73537-2CC8-46C4-BFB2-F9CBB0C9E2DD}" destId="{5FF8269B-4EC2-48BF-A1A2-FF7212092C8C}" srcOrd="0" destOrd="0" presId="urn:microsoft.com/office/officeart/2005/8/layout/hierarchy4"/>
    <dgm:cxn modelId="{73265A31-0B05-4A1A-B739-45A3199C2FFF}" type="presParOf" srcId="{5FF8269B-4EC2-48BF-A1A2-FF7212092C8C}" destId="{3B9478B5-2F91-4563-8C0A-F7AF2E50926E}" srcOrd="0" destOrd="0" presId="urn:microsoft.com/office/officeart/2005/8/layout/hierarchy4"/>
    <dgm:cxn modelId="{85B92D3D-FE76-43A0-BEE1-A088C4BC5AEC}" type="presParOf" srcId="{5FF8269B-4EC2-48BF-A1A2-FF7212092C8C}" destId="{9F877AE2-2B17-4458-A5EE-7DF595A7C64F}" srcOrd="1" destOrd="0" presId="urn:microsoft.com/office/officeart/2005/8/layout/hierarchy4"/>
    <dgm:cxn modelId="{8261557F-0D96-4753-8F78-AAD2C68990B4}" type="presParOf" srcId="{5FF8269B-4EC2-48BF-A1A2-FF7212092C8C}" destId="{A77BCCDE-3183-4287-973F-E7139CC3BF9E}" srcOrd="2" destOrd="0" presId="urn:microsoft.com/office/officeart/2005/8/layout/hierarchy4"/>
    <dgm:cxn modelId="{FF407382-1816-4A25-8D90-76DFB385B074}" type="presParOf" srcId="{A77BCCDE-3183-4287-973F-E7139CC3BF9E}" destId="{AD8E7834-3036-48DA-B0CA-53731B33CD54}" srcOrd="0" destOrd="0" presId="urn:microsoft.com/office/officeart/2005/8/layout/hierarchy4"/>
    <dgm:cxn modelId="{8EAFBD42-1D3B-4BB8-A235-EE5D98B3E853}" type="presParOf" srcId="{AD8E7834-3036-48DA-B0CA-53731B33CD54}" destId="{7F3B915D-7BFB-4B61-A781-47DDE8674247}" srcOrd="0" destOrd="0" presId="urn:microsoft.com/office/officeart/2005/8/layout/hierarchy4"/>
    <dgm:cxn modelId="{2B4DD7C3-02EB-4BAD-9572-6A612EA819BB}" type="presParOf" srcId="{AD8E7834-3036-48DA-B0CA-53731B33CD54}" destId="{FDA67628-4DC2-4A8B-8F29-E8F11AC7B08E}" srcOrd="1" destOrd="0" presId="urn:microsoft.com/office/officeart/2005/8/layout/hierarchy4"/>
    <dgm:cxn modelId="{7279C3C3-5720-4521-AFF6-2EFDE47D76CA}" type="presParOf" srcId="{AD8E7834-3036-48DA-B0CA-53731B33CD54}" destId="{FD13E4DC-8703-4FEB-A4FD-E4C00A402DAC}" srcOrd="2" destOrd="0" presId="urn:microsoft.com/office/officeart/2005/8/layout/hierarchy4"/>
    <dgm:cxn modelId="{A18FAF29-4C92-4F9C-B881-292A676787BA}" type="presParOf" srcId="{FD13E4DC-8703-4FEB-A4FD-E4C00A402DAC}" destId="{51F49843-A23A-4B87-AF5E-02CA934FC435}" srcOrd="0" destOrd="0" presId="urn:microsoft.com/office/officeart/2005/8/layout/hierarchy4"/>
    <dgm:cxn modelId="{3A887519-24B2-4CFA-B84F-3BB9F6C4732E}" type="presParOf" srcId="{51F49843-A23A-4B87-AF5E-02CA934FC435}" destId="{22D72C31-3987-48F3-A6BE-6AA124A8AE0E}" srcOrd="0" destOrd="0" presId="urn:microsoft.com/office/officeart/2005/8/layout/hierarchy4"/>
    <dgm:cxn modelId="{40539C97-F505-427A-9DBC-A32D9325F99C}" type="presParOf" srcId="{51F49843-A23A-4B87-AF5E-02CA934FC435}" destId="{E5BE765A-9B83-49D6-B7FD-4AE21E03D890}" srcOrd="1" destOrd="0" presId="urn:microsoft.com/office/officeart/2005/8/layout/hierarchy4"/>
    <dgm:cxn modelId="{16307A2F-33FD-45A6-913F-04F66E6E30E6}" type="presParOf" srcId="{A77BCCDE-3183-4287-973F-E7139CC3BF9E}" destId="{E12FD189-F54D-4DE5-9B2F-F527D60D9D9D}" srcOrd="1" destOrd="0" presId="urn:microsoft.com/office/officeart/2005/8/layout/hierarchy4"/>
    <dgm:cxn modelId="{5B2B3537-554D-4548-B9A7-465E9A5B58A5}" type="presParOf" srcId="{A77BCCDE-3183-4287-973F-E7139CC3BF9E}" destId="{13410B22-5650-4A07-8C38-D9AA86D94823}" srcOrd="2" destOrd="0" presId="urn:microsoft.com/office/officeart/2005/8/layout/hierarchy4"/>
    <dgm:cxn modelId="{4BCE5E5F-3853-4042-A138-9E93A5FBB948}" type="presParOf" srcId="{13410B22-5650-4A07-8C38-D9AA86D94823}" destId="{C62076A7-88C1-43CB-95CA-656841A168F9}" srcOrd="0" destOrd="0" presId="urn:microsoft.com/office/officeart/2005/8/layout/hierarchy4"/>
    <dgm:cxn modelId="{8CFFDBE3-C837-4DC6-BF0E-5AF8C9942F4E}" type="presParOf" srcId="{13410B22-5650-4A07-8C38-D9AA86D94823}" destId="{BE6DFC00-BB01-4A4C-9800-DECB0BB320BA}" srcOrd="1" destOrd="0" presId="urn:microsoft.com/office/officeart/2005/8/layout/hierarchy4"/>
    <dgm:cxn modelId="{750CA1D4-0562-4AFB-AA2A-73C52EC8A14A}" type="presParOf" srcId="{13410B22-5650-4A07-8C38-D9AA86D94823}" destId="{B7328800-CB21-431F-AE49-D6F0FDED5B78}" srcOrd="2" destOrd="0" presId="urn:microsoft.com/office/officeart/2005/8/layout/hierarchy4"/>
    <dgm:cxn modelId="{11799238-D63B-4D08-9C01-B03182C6ECC1}" type="presParOf" srcId="{B7328800-CB21-431F-AE49-D6F0FDED5B78}" destId="{AD4F883D-F8C1-454F-A6D8-F0998A3C86CA}" srcOrd="0" destOrd="0" presId="urn:microsoft.com/office/officeart/2005/8/layout/hierarchy4"/>
    <dgm:cxn modelId="{F8F3FF06-2210-4081-8A7E-B18D8FB8A0A3}" type="presParOf" srcId="{AD4F883D-F8C1-454F-A6D8-F0998A3C86CA}" destId="{5E6C5722-25C0-4933-AEAA-242393F615DE}" srcOrd="0" destOrd="0" presId="urn:microsoft.com/office/officeart/2005/8/layout/hierarchy4"/>
    <dgm:cxn modelId="{A8FFD53F-4227-4402-8727-48D868D95B64}" type="presParOf" srcId="{AD4F883D-F8C1-454F-A6D8-F0998A3C86CA}" destId="{CE647C63-9C18-4364-9CFB-6DCF50587AB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89BD3E-AF34-4525-9CB4-CCC7CC99E600}"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ru-RU"/>
        </a:p>
      </dgm:t>
    </dgm:pt>
    <dgm:pt modelId="{0DCACBBE-0102-407C-AC7F-AD6469DD162F}">
      <dgm:prSet phldrT="[Текст]" custT="1"/>
      <dgm:spPr/>
      <dgm:t>
        <a:bodyPr/>
        <a:lstStyle/>
        <a:p>
          <a:r>
            <a:rPr lang="ru-RU" sz="1400" dirty="0" smtClean="0"/>
            <a:t>Работа в дистанционном режиме</a:t>
          </a:r>
          <a:endParaRPr lang="ru-RU" sz="1400" dirty="0"/>
        </a:p>
      </dgm:t>
    </dgm:pt>
    <dgm:pt modelId="{6E812B29-52E2-42CA-80F0-1DADF3051276}" type="parTrans" cxnId="{BD21EF10-C4D4-41BE-BFBF-1DE32C0C1C8C}">
      <dgm:prSet/>
      <dgm:spPr/>
      <dgm:t>
        <a:bodyPr/>
        <a:lstStyle/>
        <a:p>
          <a:endParaRPr lang="ru-RU"/>
        </a:p>
      </dgm:t>
    </dgm:pt>
    <dgm:pt modelId="{E86D56FB-E153-49E1-9088-85C760F1927B}" type="sibTrans" cxnId="{BD21EF10-C4D4-41BE-BFBF-1DE32C0C1C8C}">
      <dgm:prSet/>
      <dgm:spPr/>
      <dgm:t>
        <a:bodyPr/>
        <a:lstStyle/>
        <a:p>
          <a:endParaRPr lang="ru-RU"/>
        </a:p>
      </dgm:t>
    </dgm:pt>
    <dgm:pt modelId="{1E68B95A-41BB-497D-8F4A-613354499A93}">
      <dgm:prSet phldrT="[Текст]" custT="1"/>
      <dgm:spPr/>
      <dgm:t>
        <a:bodyPr/>
        <a:lstStyle/>
        <a:p>
          <a:r>
            <a:rPr lang="ru-RU" sz="1200" dirty="0" smtClean="0"/>
            <a:t>В 2020 году все столкнулись с новой проблемой – работать пришлось и в условиях самоизоляции, и на карантине, и очно, но с соблюдением карантинных мер. В связи с этим мы разработали и организовали специальный онлайн-курс «Медиа-</a:t>
          </a:r>
          <a:r>
            <a:rPr lang="ru-RU" sz="1200" dirty="0" err="1" smtClean="0"/>
            <a:t>стрим</a:t>
          </a:r>
          <a:r>
            <a:rPr lang="ru-RU" sz="1200" dirty="0" smtClean="0"/>
            <a:t>», который помог продолжить обучение в новом формате и даже осуществлять практическую деятельность, то есть держать детей в тонусе.</a:t>
          </a:r>
          <a:endParaRPr lang="ru-RU" sz="1200" dirty="0"/>
        </a:p>
      </dgm:t>
    </dgm:pt>
    <dgm:pt modelId="{B7E69C9C-F17F-4AEB-A491-8FC8D105E457}" type="parTrans" cxnId="{45D878C3-A965-41E1-960F-6DA8B448EE20}">
      <dgm:prSet/>
      <dgm:spPr/>
      <dgm:t>
        <a:bodyPr/>
        <a:lstStyle/>
        <a:p>
          <a:endParaRPr lang="ru-RU"/>
        </a:p>
      </dgm:t>
    </dgm:pt>
    <dgm:pt modelId="{7D8C7C34-6DC9-4312-9D53-0FED2412D3B5}" type="sibTrans" cxnId="{45D878C3-A965-41E1-960F-6DA8B448EE20}">
      <dgm:prSet/>
      <dgm:spPr/>
      <dgm:t>
        <a:bodyPr/>
        <a:lstStyle/>
        <a:p>
          <a:endParaRPr lang="ru-RU"/>
        </a:p>
      </dgm:t>
    </dgm:pt>
    <dgm:pt modelId="{AE02EABC-2A91-4FFE-B612-B251F276CE77}">
      <dgm:prSet phldrT="[Текст]"/>
      <dgm:spPr/>
      <dgm:t>
        <a:bodyPr/>
        <a:lstStyle/>
        <a:p>
          <a:r>
            <a:rPr lang="ru-RU" dirty="0" smtClean="0"/>
            <a:t>Отмена мероприятий</a:t>
          </a:r>
          <a:endParaRPr lang="ru-RU" dirty="0"/>
        </a:p>
      </dgm:t>
    </dgm:pt>
    <dgm:pt modelId="{64F57257-5530-4A75-B387-AC0C641C62C9}" type="parTrans" cxnId="{9C6013A0-BBB0-4517-81A6-F07873F5C017}">
      <dgm:prSet/>
      <dgm:spPr/>
      <dgm:t>
        <a:bodyPr/>
        <a:lstStyle/>
        <a:p>
          <a:endParaRPr lang="ru-RU"/>
        </a:p>
      </dgm:t>
    </dgm:pt>
    <dgm:pt modelId="{E2BC0675-007A-4CC9-A493-D051C41D84CB}" type="sibTrans" cxnId="{9C6013A0-BBB0-4517-81A6-F07873F5C017}">
      <dgm:prSet/>
      <dgm:spPr/>
      <dgm:t>
        <a:bodyPr/>
        <a:lstStyle/>
        <a:p>
          <a:endParaRPr lang="ru-RU"/>
        </a:p>
      </dgm:t>
    </dgm:pt>
    <dgm:pt modelId="{FD1BFBC3-37BA-4146-9772-1237C4CE57DD}">
      <dgm:prSet phldrT="[Текст]" custT="1"/>
      <dgm:spPr/>
      <dgm:t>
        <a:bodyPr/>
        <a:lstStyle/>
        <a:p>
          <a:r>
            <a:rPr lang="ru-RU" sz="1400" dirty="0" smtClean="0"/>
            <a:t>В 2020 году были отменены почти все очные мероприятия, дети лишились интересных поездок на фестивали и </a:t>
          </a:r>
          <a:r>
            <a:rPr lang="ru-RU" sz="1400" dirty="0" err="1" smtClean="0"/>
            <a:t>медиафорумы</a:t>
          </a:r>
          <a:r>
            <a:rPr lang="ru-RU" sz="1400" dirty="0" smtClean="0"/>
            <a:t>. </a:t>
          </a:r>
          <a:br>
            <a:rPr lang="ru-RU" sz="1400" dirty="0" smtClean="0"/>
          </a:br>
          <a:r>
            <a:rPr lang="ru-RU" sz="1400" dirty="0" smtClean="0"/>
            <a:t>Мы активно участвовали во всех заочных мероприятиях, но эта замена неравнозначная.</a:t>
          </a:r>
          <a:endParaRPr lang="ru-RU" sz="1400" dirty="0"/>
        </a:p>
      </dgm:t>
    </dgm:pt>
    <dgm:pt modelId="{ADD129E5-4A1D-4039-B509-2A0B2CB787A1}" type="parTrans" cxnId="{8E46C6FA-C445-463D-A9EC-5EA24DCA1DAF}">
      <dgm:prSet/>
      <dgm:spPr/>
      <dgm:t>
        <a:bodyPr/>
        <a:lstStyle/>
        <a:p>
          <a:endParaRPr lang="ru-RU"/>
        </a:p>
      </dgm:t>
    </dgm:pt>
    <dgm:pt modelId="{F77F49C6-7618-4732-9850-9880DFBDFD81}" type="sibTrans" cxnId="{8E46C6FA-C445-463D-A9EC-5EA24DCA1DAF}">
      <dgm:prSet/>
      <dgm:spPr/>
      <dgm:t>
        <a:bodyPr/>
        <a:lstStyle/>
        <a:p>
          <a:endParaRPr lang="ru-RU"/>
        </a:p>
      </dgm:t>
    </dgm:pt>
    <dgm:pt modelId="{37023DB9-BD05-40C1-800E-93104BEF25DD}">
      <dgm:prSet phldrT="[Текст]"/>
      <dgm:spPr/>
      <dgm:t>
        <a:bodyPr/>
        <a:lstStyle/>
        <a:p>
          <a:r>
            <a:rPr lang="ru-RU" dirty="0" smtClean="0"/>
            <a:t>Отсутствие информационных поводов</a:t>
          </a:r>
          <a:endParaRPr lang="ru-RU" dirty="0"/>
        </a:p>
      </dgm:t>
    </dgm:pt>
    <dgm:pt modelId="{7C80900A-CB40-4E80-BD61-206460B4636D}" type="parTrans" cxnId="{F68FB9B4-462D-42F6-AD5A-978DBBD34086}">
      <dgm:prSet/>
      <dgm:spPr/>
      <dgm:t>
        <a:bodyPr/>
        <a:lstStyle/>
        <a:p>
          <a:endParaRPr lang="ru-RU"/>
        </a:p>
      </dgm:t>
    </dgm:pt>
    <dgm:pt modelId="{BEE66DD2-1350-4446-BD0C-CFCB6AE9DAE1}" type="sibTrans" cxnId="{F68FB9B4-462D-42F6-AD5A-978DBBD34086}">
      <dgm:prSet/>
      <dgm:spPr/>
      <dgm:t>
        <a:bodyPr/>
        <a:lstStyle/>
        <a:p>
          <a:endParaRPr lang="ru-RU"/>
        </a:p>
      </dgm:t>
    </dgm:pt>
    <dgm:pt modelId="{B33E7BEE-AE5B-48A5-9D6B-8F5B8D3188DC}">
      <dgm:prSet phldrT="[Текст]" custT="1"/>
      <dgm:spPr/>
      <dgm:t>
        <a:bodyPr/>
        <a:lstStyle/>
        <a:p>
          <a:r>
            <a:rPr lang="ru-RU" sz="1400" dirty="0" smtClean="0"/>
            <a:t>В 2020 году жизнь замерла, и снимать было нечего. </a:t>
          </a:r>
          <a:br>
            <a:rPr lang="ru-RU" sz="1400" dirty="0" smtClean="0"/>
          </a:br>
          <a:r>
            <a:rPr lang="ru-RU" sz="1400" dirty="0" smtClean="0"/>
            <a:t>Мы взяли курс на другие жанры – отказались от новостных форматов и больше времени стали уделять документальному и художественному кино, социальным роликам, клипам.</a:t>
          </a:r>
          <a:endParaRPr lang="ru-RU" sz="1400" dirty="0"/>
        </a:p>
      </dgm:t>
    </dgm:pt>
    <dgm:pt modelId="{06ED7587-5F26-43E6-BFCD-60260FC4AE1E}" type="parTrans" cxnId="{243D0BD9-FE04-4A68-9B35-7BF7A57377DA}">
      <dgm:prSet/>
      <dgm:spPr/>
      <dgm:t>
        <a:bodyPr/>
        <a:lstStyle/>
        <a:p>
          <a:endParaRPr lang="ru-RU"/>
        </a:p>
      </dgm:t>
    </dgm:pt>
    <dgm:pt modelId="{F102F255-4D12-4E22-A16C-4F3AD3C3DDCE}" type="sibTrans" cxnId="{243D0BD9-FE04-4A68-9B35-7BF7A57377DA}">
      <dgm:prSet/>
      <dgm:spPr/>
      <dgm:t>
        <a:bodyPr/>
        <a:lstStyle/>
        <a:p>
          <a:endParaRPr lang="ru-RU"/>
        </a:p>
      </dgm:t>
    </dgm:pt>
    <dgm:pt modelId="{E27E787E-A703-4A7A-959E-760293699540}">
      <dgm:prSet/>
      <dgm:spPr/>
      <dgm:t>
        <a:bodyPr/>
        <a:lstStyle/>
        <a:p>
          <a:r>
            <a:rPr lang="ru-RU" dirty="0" smtClean="0"/>
            <a:t>Нехватка финансирования </a:t>
          </a:r>
          <a:endParaRPr lang="ru-RU" dirty="0"/>
        </a:p>
      </dgm:t>
    </dgm:pt>
    <dgm:pt modelId="{CE3804E7-4511-4882-B9AE-F041516372B6}" type="parTrans" cxnId="{F5AEED29-59C7-48D5-B553-8A838EF19862}">
      <dgm:prSet/>
      <dgm:spPr/>
      <dgm:t>
        <a:bodyPr/>
        <a:lstStyle/>
        <a:p>
          <a:endParaRPr lang="ru-RU"/>
        </a:p>
      </dgm:t>
    </dgm:pt>
    <dgm:pt modelId="{BCA1771D-0066-4CB3-9CB0-75F06BE682BD}" type="sibTrans" cxnId="{F5AEED29-59C7-48D5-B553-8A838EF19862}">
      <dgm:prSet/>
      <dgm:spPr/>
      <dgm:t>
        <a:bodyPr/>
        <a:lstStyle/>
        <a:p>
          <a:endParaRPr lang="ru-RU"/>
        </a:p>
      </dgm:t>
    </dgm:pt>
    <dgm:pt modelId="{919E70A8-7E0B-4A74-85E8-D8AA41D51915}">
      <dgm:prSet custT="1"/>
      <dgm:spPr/>
      <dgm:t>
        <a:bodyPr/>
        <a:lstStyle/>
        <a:p>
          <a:r>
            <a:rPr lang="ru-RU" sz="1200" dirty="0" smtClean="0"/>
            <a:t>Нам катастрофически не хватает средств на покупку оборудования и организацию постановочных съемок. В 2020 году помимо привлечения родителей в качестве спонсоров мы стали активно участвовать в различных </a:t>
          </a:r>
          <a:r>
            <a:rPr lang="ru-RU" sz="1200" dirty="0" err="1" smtClean="0"/>
            <a:t>грантовых</a:t>
          </a:r>
          <a:r>
            <a:rPr lang="ru-RU" sz="1200" dirty="0" smtClean="0"/>
            <a:t> программах, и первые плоды уже есть – благодаря участию в социально-творческой акции «Дети – детям» в рамках проекта «Международный детский медиа-дом» мы получили в подарок набор звуковой аппаратуры.</a:t>
          </a:r>
          <a:endParaRPr lang="ru-RU" sz="1200" dirty="0"/>
        </a:p>
      </dgm:t>
    </dgm:pt>
    <dgm:pt modelId="{78A668DA-7144-4379-AF2D-223C1544FFEB}" type="parTrans" cxnId="{8FB406FC-D4CB-4DDF-9D47-FAB38776A992}">
      <dgm:prSet/>
      <dgm:spPr/>
      <dgm:t>
        <a:bodyPr/>
        <a:lstStyle/>
        <a:p>
          <a:endParaRPr lang="ru-RU"/>
        </a:p>
      </dgm:t>
    </dgm:pt>
    <dgm:pt modelId="{CC518AD3-299C-4274-9E2A-BF12FD80E83A}" type="sibTrans" cxnId="{8FB406FC-D4CB-4DDF-9D47-FAB38776A992}">
      <dgm:prSet/>
      <dgm:spPr/>
      <dgm:t>
        <a:bodyPr/>
        <a:lstStyle/>
        <a:p>
          <a:endParaRPr lang="ru-RU"/>
        </a:p>
      </dgm:t>
    </dgm:pt>
    <dgm:pt modelId="{BCC1F83C-DEAD-4411-91FA-C3608EB18CDC}">
      <dgm:prSet/>
      <dgm:spPr/>
      <dgm:t>
        <a:bodyPr/>
        <a:lstStyle/>
        <a:p>
          <a:r>
            <a:rPr lang="ru-RU" smtClean="0"/>
            <a:t>Продвижение детского видеотворчества</a:t>
          </a:r>
          <a:endParaRPr lang="ru-RU"/>
        </a:p>
      </dgm:t>
    </dgm:pt>
    <dgm:pt modelId="{28163CA2-4343-4748-96E4-D69875319F54}" type="parTrans" cxnId="{3E6A4888-5D0E-4F9A-9862-9928EFE8E2DE}">
      <dgm:prSet/>
      <dgm:spPr/>
      <dgm:t>
        <a:bodyPr/>
        <a:lstStyle/>
        <a:p>
          <a:endParaRPr lang="ru-RU"/>
        </a:p>
      </dgm:t>
    </dgm:pt>
    <dgm:pt modelId="{B00E96B0-CABB-4E6A-B607-72A144D73CDC}" type="sibTrans" cxnId="{3E6A4888-5D0E-4F9A-9862-9928EFE8E2DE}">
      <dgm:prSet/>
      <dgm:spPr/>
      <dgm:t>
        <a:bodyPr/>
        <a:lstStyle/>
        <a:p>
          <a:endParaRPr lang="ru-RU"/>
        </a:p>
      </dgm:t>
    </dgm:pt>
    <dgm:pt modelId="{88FBC1B2-A2BC-455E-8AD6-650998F8CE28}">
      <dgm:prSet custT="1"/>
      <dgm:spPr/>
      <dgm:t>
        <a:bodyPr/>
        <a:lstStyle/>
        <a:p>
          <a:r>
            <a:rPr lang="ru-RU" sz="1100" dirty="0" smtClean="0"/>
            <a:t>Количество просмотров детских работ невелико, интерес к ним небольшой. В 2020 году мы активно занялись продвижением детского творчества через социальные сети: создали аккаунты на некоторых новых платформах, начали создавать для них специальный интересный контент, привлекли специфические инструменты для продвижения (голосование, </a:t>
          </a:r>
          <a:r>
            <a:rPr lang="ru-RU" sz="1100" dirty="0" err="1" smtClean="0"/>
            <a:t>репосты</a:t>
          </a:r>
          <a:r>
            <a:rPr lang="ru-RU" sz="1100" dirty="0" smtClean="0"/>
            <a:t> от подписчиков и т. п.)</a:t>
          </a:r>
          <a:br>
            <a:rPr lang="ru-RU" sz="1100" dirty="0" smtClean="0"/>
          </a:br>
          <a:r>
            <a:rPr lang="ru-RU" sz="1100" dirty="0" smtClean="0"/>
            <a:t>Эта активность дала свои плоды: увеличилось количество подписчиков, просмотров, </a:t>
          </a:r>
          <a:r>
            <a:rPr lang="ru-RU" sz="1100" dirty="0" err="1" smtClean="0"/>
            <a:t>лайков</a:t>
          </a:r>
          <a:r>
            <a:rPr lang="ru-RU" sz="1100" dirty="0" smtClean="0"/>
            <a:t>, </a:t>
          </a:r>
          <a:r>
            <a:rPr lang="ru-RU" sz="1100" dirty="0" err="1" smtClean="0"/>
            <a:t>репостов</a:t>
          </a:r>
          <a:r>
            <a:rPr lang="ru-RU" sz="1100" dirty="0" smtClean="0"/>
            <a:t>, соответственно, мы значительно расширили свою аудиторию.</a:t>
          </a:r>
          <a:endParaRPr lang="ru-RU" sz="1100" dirty="0"/>
        </a:p>
      </dgm:t>
    </dgm:pt>
    <dgm:pt modelId="{96F21014-C0C2-4BBD-8308-284330EEFC56}" type="parTrans" cxnId="{6FB19E49-A7B8-48C9-9646-328EAC307A46}">
      <dgm:prSet/>
      <dgm:spPr/>
      <dgm:t>
        <a:bodyPr/>
        <a:lstStyle/>
        <a:p>
          <a:endParaRPr lang="ru-RU"/>
        </a:p>
      </dgm:t>
    </dgm:pt>
    <dgm:pt modelId="{15829662-15F5-49CE-B7EA-569E36A3BF5F}" type="sibTrans" cxnId="{6FB19E49-A7B8-48C9-9646-328EAC307A46}">
      <dgm:prSet/>
      <dgm:spPr/>
      <dgm:t>
        <a:bodyPr/>
        <a:lstStyle/>
        <a:p>
          <a:endParaRPr lang="ru-RU"/>
        </a:p>
      </dgm:t>
    </dgm:pt>
    <dgm:pt modelId="{50DED036-BB41-41CE-A29C-04FDA0128387}" type="pres">
      <dgm:prSet presAssocID="{3689BD3E-AF34-4525-9CB4-CCC7CC99E600}" presName="Name0" presStyleCnt="0">
        <dgm:presLayoutVars>
          <dgm:dir/>
          <dgm:animLvl val="lvl"/>
          <dgm:resizeHandles/>
        </dgm:presLayoutVars>
      </dgm:prSet>
      <dgm:spPr/>
      <dgm:t>
        <a:bodyPr/>
        <a:lstStyle/>
        <a:p>
          <a:endParaRPr lang="ru-RU"/>
        </a:p>
      </dgm:t>
    </dgm:pt>
    <dgm:pt modelId="{47F1BBC5-5E54-4403-B7C9-274B37267868}" type="pres">
      <dgm:prSet presAssocID="{0DCACBBE-0102-407C-AC7F-AD6469DD162F}" presName="linNode" presStyleCnt="0"/>
      <dgm:spPr/>
    </dgm:pt>
    <dgm:pt modelId="{B1888324-E4CE-4668-8FE1-FCE66B1052FB}" type="pres">
      <dgm:prSet presAssocID="{0DCACBBE-0102-407C-AC7F-AD6469DD162F}" presName="parentShp" presStyleLbl="node1" presStyleIdx="0" presStyleCnt="5" custScaleX="55220">
        <dgm:presLayoutVars>
          <dgm:bulletEnabled val="1"/>
        </dgm:presLayoutVars>
      </dgm:prSet>
      <dgm:spPr/>
      <dgm:t>
        <a:bodyPr/>
        <a:lstStyle/>
        <a:p>
          <a:endParaRPr lang="ru-RU"/>
        </a:p>
      </dgm:t>
    </dgm:pt>
    <dgm:pt modelId="{A101F081-684F-4BED-A498-DA454705F72E}" type="pres">
      <dgm:prSet presAssocID="{0DCACBBE-0102-407C-AC7F-AD6469DD162F}" presName="childShp" presStyleLbl="bgAccFollowNode1" presStyleIdx="0" presStyleCnt="5" custScaleX="129259">
        <dgm:presLayoutVars>
          <dgm:bulletEnabled val="1"/>
        </dgm:presLayoutVars>
      </dgm:prSet>
      <dgm:spPr/>
      <dgm:t>
        <a:bodyPr/>
        <a:lstStyle/>
        <a:p>
          <a:endParaRPr lang="ru-RU"/>
        </a:p>
      </dgm:t>
    </dgm:pt>
    <dgm:pt modelId="{20A915DD-FB32-4D36-B94C-E60CFDF87DB8}" type="pres">
      <dgm:prSet presAssocID="{E86D56FB-E153-49E1-9088-85C760F1927B}" presName="spacing" presStyleCnt="0"/>
      <dgm:spPr/>
    </dgm:pt>
    <dgm:pt modelId="{8E8FC0B6-2ECA-4F06-B007-EE98CBE9B59A}" type="pres">
      <dgm:prSet presAssocID="{AE02EABC-2A91-4FFE-B612-B251F276CE77}" presName="linNode" presStyleCnt="0"/>
      <dgm:spPr/>
    </dgm:pt>
    <dgm:pt modelId="{31EA4418-15BD-407D-8BB3-17B7EF974D58}" type="pres">
      <dgm:prSet presAssocID="{AE02EABC-2A91-4FFE-B612-B251F276CE77}" presName="parentShp" presStyleLbl="node1" presStyleIdx="1" presStyleCnt="5" custScaleX="54811" custLinFactNeighborX="-17254">
        <dgm:presLayoutVars>
          <dgm:bulletEnabled val="1"/>
        </dgm:presLayoutVars>
      </dgm:prSet>
      <dgm:spPr/>
      <dgm:t>
        <a:bodyPr/>
        <a:lstStyle/>
        <a:p>
          <a:endParaRPr lang="ru-RU"/>
        </a:p>
      </dgm:t>
    </dgm:pt>
    <dgm:pt modelId="{92F4A667-FB6D-404E-ACBC-4760DF134AB1}" type="pres">
      <dgm:prSet presAssocID="{AE02EABC-2A91-4FFE-B612-B251F276CE77}" presName="childShp" presStyleLbl="bgAccFollowNode1" presStyleIdx="1" presStyleCnt="5" custScaleX="129260">
        <dgm:presLayoutVars>
          <dgm:bulletEnabled val="1"/>
        </dgm:presLayoutVars>
      </dgm:prSet>
      <dgm:spPr/>
      <dgm:t>
        <a:bodyPr/>
        <a:lstStyle/>
        <a:p>
          <a:endParaRPr lang="ru-RU"/>
        </a:p>
      </dgm:t>
    </dgm:pt>
    <dgm:pt modelId="{5260BDF9-8189-4D72-A0B4-E2B35320A26D}" type="pres">
      <dgm:prSet presAssocID="{E2BC0675-007A-4CC9-A493-D051C41D84CB}" presName="spacing" presStyleCnt="0"/>
      <dgm:spPr/>
    </dgm:pt>
    <dgm:pt modelId="{20294243-9A02-4319-AD18-074693424730}" type="pres">
      <dgm:prSet presAssocID="{37023DB9-BD05-40C1-800E-93104BEF25DD}" presName="linNode" presStyleCnt="0"/>
      <dgm:spPr/>
    </dgm:pt>
    <dgm:pt modelId="{AE4122F9-458C-43E7-B3C0-BDAB792A6633}" type="pres">
      <dgm:prSet presAssocID="{37023DB9-BD05-40C1-800E-93104BEF25DD}" presName="parentShp" presStyleLbl="node1" presStyleIdx="2" presStyleCnt="5" custScaleX="55633" custLinFactNeighborX="-15885" custLinFactNeighborY="2034">
        <dgm:presLayoutVars>
          <dgm:bulletEnabled val="1"/>
        </dgm:presLayoutVars>
      </dgm:prSet>
      <dgm:spPr/>
      <dgm:t>
        <a:bodyPr/>
        <a:lstStyle/>
        <a:p>
          <a:endParaRPr lang="ru-RU"/>
        </a:p>
      </dgm:t>
    </dgm:pt>
    <dgm:pt modelId="{29B7DFEC-F10C-42BC-BBCA-E5BBCD4BA0B7}" type="pres">
      <dgm:prSet presAssocID="{37023DB9-BD05-40C1-800E-93104BEF25DD}" presName="childShp" presStyleLbl="bgAccFollowNode1" presStyleIdx="2" presStyleCnt="5" custScaleX="128712">
        <dgm:presLayoutVars>
          <dgm:bulletEnabled val="1"/>
        </dgm:presLayoutVars>
      </dgm:prSet>
      <dgm:spPr/>
      <dgm:t>
        <a:bodyPr/>
        <a:lstStyle/>
        <a:p>
          <a:endParaRPr lang="ru-RU"/>
        </a:p>
      </dgm:t>
    </dgm:pt>
    <dgm:pt modelId="{3E1868C9-210C-4158-A871-E50DB14FE27E}" type="pres">
      <dgm:prSet presAssocID="{BEE66DD2-1350-4446-BD0C-CFCB6AE9DAE1}" presName="spacing" presStyleCnt="0"/>
      <dgm:spPr/>
    </dgm:pt>
    <dgm:pt modelId="{28575727-B9D1-478B-9F4C-E7794B0423AC}" type="pres">
      <dgm:prSet presAssocID="{E27E787E-A703-4A7A-959E-760293699540}" presName="linNode" presStyleCnt="0"/>
      <dgm:spPr/>
    </dgm:pt>
    <dgm:pt modelId="{7BF7BD1E-C91E-487C-85F6-65F7349E3288}" type="pres">
      <dgm:prSet presAssocID="{E27E787E-A703-4A7A-959E-760293699540}" presName="parentShp" presStyleLbl="node1" presStyleIdx="3" presStyleCnt="5" custScaleX="55700" custLinFactNeighborX="-18761" custLinFactNeighborY="-2035">
        <dgm:presLayoutVars>
          <dgm:bulletEnabled val="1"/>
        </dgm:presLayoutVars>
      </dgm:prSet>
      <dgm:spPr/>
      <dgm:t>
        <a:bodyPr/>
        <a:lstStyle/>
        <a:p>
          <a:endParaRPr lang="ru-RU"/>
        </a:p>
      </dgm:t>
    </dgm:pt>
    <dgm:pt modelId="{27B82A30-BE96-4580-A8F4-D5B171C4ABB3}" type="pres">
      <dgm:prSet presAssocID="{E27E787E-A703-4A7A-959E-760293699540}" presName="childShp" presStyleLbl="bgAccFollowNode1" presStyleIdx="3" presStyleCnt="5" custScaleX="129579">
        <dgm:presLayoutVars>
          <dgm:bulletEnabled val="1"/>
        </dgm:presLayoutVars>
      </dgm:prSet>
      <dgm:spPr/>
      <dgm:t>
        <a:bodyPr/>
        <a:lstStyle/>
        <a:p>
          <a:endParaRPr lang="ru-RU"/>
        </a:p>
      </dgm:t>
    </dgm:pt>
    <dgm:pt modelId="{0B16D80B-7EFF-4E4C-81FF-B846536E1169}" type="pres">
      <dgm:prSet presAssocID="{BCA1771D-0066-4CB3-9CB0-75F06BE682BD}" presName="spacing" presStyleCnt="0"/>
      <dgm:spPr/>
    </dgm:pt>
    <dgm:pt modelId="{12CE48E7-3A7D-4DCA-8F7D-C9E6536D3DF2}" type="pres">
      <dgm:prSet presAssocID="{BCC1F83C-DEAD-4411-91FA-C3608EB18CDC}" presName="linNode" presStyleCnt="0"/>
      <dgm:spPr/>
    </dgm:pt>
    <dgm:pt modelId="{C3658551-291B-4E7C-A1D3-16B946790516}" type="pres">
      <dgm:prSet presAssocID="{BCC1F83C-DEAD-4411-91FA-C3608EB18CDC}" presName="parentShp" presStyleLbl="node1" presStyleIdx="4" presStyleCnt="5" custScaleX="55289" custLinFactNeighborX="-14926" custLinFactNeighborY="-2448">
        <dgm:presLayoutVars>
          <dgm:bulletEnabled val="1"/>
        </dgm:presLayoutVars>
      </dgm:prSet>
      <dgm:spPr/>
      <dgm:t>
        <a:bodyPr/>
        <a:lstStyle/>
        <a:p>
          <a:endParaRPr lang="ru-RU"/>
        </a:p>
      </dgm:t>
    </dgm:pt>
    <dgm:pt modelId="{CC77F5CE-AC52-43E7-A9B9-D3BBB4EF7A2C}" type="pres">
      <dgm:prSet presAssocID="{BCC1F83C-DEAD-4411-91FA-C3608EB18CDC}" presName="childShp" presStyleLbl="bgAccFollowNode1" presStyleIdx="4" presStyleCnt="5" custScaleX="129305">
        <dgm:presLayoutVars>
          <dgm:bulletEnabled val="1"/>
        </dgm:presLayoutVars>
      </dgm:prSet>
      <dgm:spPr/>
      <dgm:t>
        <a:bodyPr/>
        <a:lstStyle/>
        <a:p>
          <a:endParaRPr lang="ru-RU"/>
        </a:p>
      </dgm:t>
    </dgm:pt>
  </dgm:ptLst>
  <dgm:cxnLst>
    <dgm:cxn modelId="{698C6B99-01F4-4BFE-BD73-16EA7E2CE590}" type="presOf" srcId="{E27E787E-A703-4A7A-959E-760293699540}" destId="{7BF7BD1E-C91E-487C-85F6-65F7349E3288}" srcOrd="0" destOrd="0" presId="urn:microsoft.com/office/officeart/2005/8/layout/vList6"/>
    <dgm:cxn modelId="{F68FB9B4-462D-42F6-AD5A-978DBBD34086}" srcId="{3689BD3E-AF34-4525-9CB4-CCC7CC99E600}" destId="{37023DB9-BD05-40C1-800E-93104BEF25DD}" srcOrd="2" destOrd="0" parTransId="{7C80900A-CB40-4E80-BD61-206460B4636D}" sibTransId="{BEE66DD2-1350-4446-BD0C-CFCB6AE9DAE1}"/>
    <dgm:cxn modelId="{3E6A4888-5D0E-4F9A-9862-9928EFE8E2DE}" srcId="{3689BD3E-AF34-4525-9CB4-CCC7CC99E600}" destId="{BCC1F83C-DEAD-4411-91FA-C3608EB18CDC}" srcOrd="4" destOrd="0" parTransId="{28163CA2-4343-4748-96E4-D69875319F54}" sibTransId="{B00E96B0-CABB-4E6A-B607-72A144D73CDC}"/>
    <dgm:cxn modelId="{BB749E96-5A46-4795-856F-0988F25E6EAA}" type="presOf" srcId="{BCC1F83C-DEAD-4411-91FA-C3608EB18CDC}" destId="{C3658551-291B-4E7C-A1D3-16B946790516}" srcOrd="0" destOrd="0" presId="urn:microsoft.com/office/officeart/2005/8/layout/vList6"/>
    <dgm:cxn modelId="{C035A0BD-F3F5-4ECE-947E-43C09724760A}" type="presOf" srcId="{919E70A8-7E0B-4A74-85E8-D8AA41D51915}" destId="{27B82A30-BE96-4580-A8F4-D5B171C4ABB3}" srcOrd="0" destOrd="0" presId="urn:microsoft.com/office/officeart/2005/8/layout/vList6"/>
    <dgm:cxn modelId="{BD21EF10-C4D4-41BE-BFBF-1DE32C0C1C8C}" srcId="{3689BD3E-AF34-4525-9CB4-CCC7CC99E600}" destId="{0DCACBBE-0102-407C-AC7F-AD6469DD162F}" srcOrd="0" destOrd="0" parTransId="{6E812B29-52E2-42CA-80F0-1DADF3051276}" sibTransId="{E86D56FB-E153-49E1-9088-85C760F1927B}"/>
    <dgm:cxn modelId="{6FB19E49-A7B8-48C9-9646-328EAC307A46}" srcId="{BCC1F83C-DEAD-4411-91FA-C3608EB18CDC}" destId="{88FBC1B2-A2BC-455E-8AD6-650998F8CE28}" srcOrd="0" destOrd="0" parTransId="{96F21014-C0C2-4BBD-8308-284330EEFC56}" sibTransId="{15829662-15F5-49CE-B7EA-569E36A3BF5F}"/>
    <dgm:cxn modelId="{9544DB78-B3A0-4F02-8680-37B8A56CE7BC}" type="presOf" srcId="{3689BD3E-AF34-4525-9CB4-CCC7CC99E600}" destId="{50DED036-BB41-41CE-A29C-04FDA0128387}" srcOrd="0" destOrd="0" presId="urn:microsoft.com/office/officeart/2005/8/layout/vList6"/>
    <dgm:cxn modelId="{45D878C3-A965-41E1-960F-6DA8B448EE20}" srcId="{0DCACBBE-0102-407C-AC7F-AD6469DD162F}" destId="{1E68B95A-41BB-497D-8F4A-613354499A93}" srcOrd="0" destOrd="0" parTransId="{B7E69C9C-F17F-4AEB-A491-8FC8D105E457}" sibTransId="{7D8C7C34-6DC9-4312-9D53-0FED2412D3B5}"/>
    <dgm:cxn modelId="{799B7A02-6416-4149-A3F8-D8634D904665}" type="presOf" srcId="{B33E7BEE-AE5B-48A5-9D6B-8F5B8D3188DC}" destId="{29B7DFEC-F10C-42BC-BBCA-E5BBCD4BA0B7}" srcOrd="0" destOrd="0" presId="urn:microsoft.com/office/officeart/2005/8/layout/vList6"/>
    <dgm:cxn modelId="{4A154FFD-71EA-4535-AED7-FD0780CBA330}" type="presOf" srcId="{AE02EABC-2A91-4FFE-B612-B251F276CE77}" destId="{31EA4418-15BD-407D-8BB3-17B7EF974D58}" srcOrd="0" destOrd="0" presId="urn:microsoft.com/office/officeart/2005/8/layout/vList6"/>
    <dgm:cxn modelId="{243D0BD9-FE04-4A68-9B35-7BF7A57377DA}" srcId="{37023DB9-BD05-40C1-800E-93104BEF25DD}" destId="{B33E7BEE-AE5B-48A5-9D6B-8F5B8D3188DC}" srcOrd="0" destOrd="0" parTransId="{06ED7587-5F26-43E6-BFCD-60260FC4AE1E}" sibTransId="{F102F255-4D12-4E22-A16C-4F3AD3C3DDCE}"/>
    <dgm:cxn modelId="{E8F743FA-32FE-4ACC-9ED7-84895AB8711F}" type="presOf" srcId="{1E68B95A-41BB-497D-8F4A-613354499A93}" destId="{A101F081-684F-4BED-A498-DA454705F72E}" srcOrd="0" destOrd="0" presId="urn:microsoft.com/office/officeart/2005/8/layout/vList6"/>
    <dgm:cxn modelId="{C3C2B68B-87E4-4BF7-8D50-3D25709DD193}" type="presOf" srcId="{0DCACBBE-0102-407C-AC7F-AD6469DD162F}" destId="{B1888324-E4CE-4668-8FE1-FCE66B1052FB}" srcOrd="0" destOrd="0" presId="urn:microsoft.com/office/officeart/2005/8/layout/vList6"/>
    <dgm:cxn modelId="{F5AEED29-59C7-48D5-B553-8A838EF19862}" srcId="{3689BD3E-AF34-4525-9CB4-CCC7CC99E600}" destId="{E27E787E-A703-4A7A-959E-760293699540}" srcOrd="3" destOrd="0" parTransId="{CE3804E7-4511-4882-B9AE-F041516372B6}" sibTransId="{BCA1771D-0066-4CB3-9CB0-75F06BE682BD}"/>
    <dgm:cxn modelId="{8E46C6FA-C445-463D-A9EC-5EA24DCA1DAF}" srcId="{AE02EABC-2A91-4FFE-B612-B251F276CE77}" destId="{FD1BFBC3-37BA-4146-9772-1237C4CE57DD}" srcOrd="0" destOrd="0" parTransId="{ADD129E5-4A1D-4039-B509-2A0B2CB787A1}" sibTransId="{F77F49C6-7618-4732-9850-9880DFBDFD81}"/>
    <dgm:cxn modelId="{8FB406FC-D4CB-4DDF-9D47-FAB38776A992}" srcId="{E27E787E-A703-4A7A-959E-760293699540}" destId="{919E70A8-7E0B-4A74-85E8-D8AA41D51915}" srcOrd="0" destOrd="0" parTransId="{78A668DA-7144-4379-AF2D-223C1544FFEB}" sibTransId="{CC518AD3-299C-4274-9E2A-BF12FD80E83A}"/>
    <dgm:cxn modelId="{9C6013A0-BBB0-4517-81A6-F07873F5C017}" srcId="{3689BD3E-AF34-4525-9CB4-CCC7CC99E600}" destId="{AE02EABC-2A91-4FFE-B612-B251F276CE77}" srcOrd="1" destOrd="0" parTransId="{64F57257-5530-4A75-B387-AC0C641C62C9}" sibTransId="{E2BC0675-007A-4CC9-A493-D051C41D84CB}"/>
    <dgm:cxn modelId="{4B2F4340-6DD2-4668-8A86-CC92D78472E4}" type="presOf" srcId="{FD1BFBC3-37BA-4146-9772-1237C4CE57DD}" destId="{92F4A667-FB6D-404E-ACBC-4760DF134AB1}" srcOrd="0" destOrd="0" presId="urn:microsoft.com/office/officeart/2005/8/layout/vList6"/>
    <dgm:cxn modelId="{E8AE6DA6-E492-469E-A708-674771ABE1F2}" type="presOf" srcId="{37023DB9-BD05-40C1-800E-93104BEF25DD}" destId="{AE4122F9-458C-43E7-B3C0-BDAB792A6633}" srcOrd="0" destOrd="0" presId="urn:microsoft.com/office/officeart/2005/8/layout/vList6"/>
    <dgm:cxn modelId="{EBA4C570-B362-452D-AF3D-8BACAF95E408}" type="presOf" srcId="{88FBC1B2-A2BC-455E-8AD6-650998F8CE28}" destId="{CC77F5CE-AC52-43E7-A9B9-D3BBB4EF7A2C}" srcOrd="0" destOrd="0" presId="urn:microsoft.com/office/officeart/2005/8/layout/vList6"/>
    <dgm:cxn modelId="{680D1DCB-ED2B-4FF9-A1A0-358FA41BDB94}" type="presParOf" srcId="{50DED036-BB41-41CE-A29C-04FDA0128387}" destId="{47F1BBC5-5E54-4403-B7C9-274B37267868}" srcOrd="0" destOrd="0" presId="urn:microsoft.com/office/officeart/2005/8/layout/vList6"/>
    <dgm:cxn modelId="{E589AE2F-D34D-48E0-B8E0-01C9E67F6D88}" type="presParOf" srcId="{47F1BBC5-5E54-4403-B7C9-274B37267868}" destId="{B1888324-E4CE-4668-8FE1-FCE66B1052FB}" srcOrd="0" destOrd="0" presId="urn:microsoft.com/office/officeart/2005/8/layout/vList6"/>
    <dgm:cxn modelId="{8FE68B94-7C56-47E1-9459-AEEA8DE01308}" type="presParOf" srcId="{47F1BBC5-5E54-4403-B7C9-274B37267868}" destId="{A101F081-684F-4BED-A498-DA454705F72E}" srcOrd="1" destOrd="0" presId="urn:microsoft.com/office/officeart/2005/8/layout/vList6"/>
    <dgm:cxn modelId="{D9BD52E3-3A8F-4D35-9E45-05D2E5C081A9}" type="presParOf" srcId="{50DED036-BB41-41CE-A29C-04FDA0128387}" destId="{20A915DD-FB32-4D36-B94C-E60CFDF87DB8}" srcOrd="1" destOrd="0" presId="urn:microsoft.com/office/officeart/2005/8/layout/vList6"/>
    <dgm:cxn modelId="{ACDBC89D-CD46-4E32-B61E-D2675C6F25A1}" type="presParOf" srcId="{50DED036-BB41-41CE-A29C-04FDA0128387}" destId="{8E8FC0B6-2ECA-4F06-B007-EE98CBE9B59A}" srcOrd="2" destOrd="0" presId="urn:microsoft.com/office/officeart/2005/8/layout/vList6"/>
    <dgm:cxn modelId="{5BEF40F6-A14F-40DD-89C5-D8E8AF32FC74}" type="presParOf" srcId="{8E8FC0B6-2ECA-4F06-B007-EE98CBE9B59A}" destId="{31EA4418-15BD-407D-8BB3-17B7EF974D58}" srcOrd="0" destOrd="0" presId="urn:microsoft.com/office/officeart/2005/8/layout/vList6"/>
    <dgm:cxn modelId="{F7C7ECB9-4501-4414-9BF4-D4D0D8D1FD92}" type="presParOf" srcId="{8E8FC0B6-2ECA-4F06-B007-EE98CBE9B59A}" destId="{92F4A667-FB6D-404E-ACBC-4760DF134AB1}" srcOrd="1" destOrd="0" presId="urn:microsoft.com/office/officeart/2005/8/layout/vList6"/>
    <dgm:cxn modelId="{13EA81FB-CAEB-469F-9052-B22F8F068198}" type="presParOf" srcId="{50DED036-BB41-41CE-A29C-04FDA0128387}" destId="{5260BDF9-8189-4D72-A0B4-E2B35320A26D}" srcOrd="3" destOrd="0" presId="urn:microsoft.com/office/officeart/2005/8/layout/vList6"/>
    <dgm:cxn modelId="{5733120D-1835-4EE1-A058-1CC2E52F325E}" type="presParOf" srcId="{50DED036-BB41-41CE-A29C-04FDA0128387}" destId="{20294243-9A02-4319-AD18-074693424730}" srcOrd="4" destOrd="0" presId="urn:microsoft.com/office/officeart/2005/8/layout/vList6"/>
    <dgm:cxn modelId="{8715C5A4-D7F6-42A1-BC44-B8249094EFC9}" type="presParOf" srcId="{20294243-9A02-4319-AD18-074693424730}" destId="{AE4122F9-458C-43E7-B3C0-BDAB792A6633}" srcOrd="0" destOrd="0" presId="urn:microsoft.com/office/officeart/2005/8/layout/vList6"/>
    <dgm:cxn modelId="{08819F6B-278D-4BAF-AA10-7023BFD0038D}" type="presParOf" srcId="{20294243-9A02-4319-AD18-074693424730}" destId="{29B7DFEC-F10C-42BC-BBCA-E5BBCD4BA0B7}" srcOrd="1" destOrd="0" presId="urn:microsoft.com/office/officeart/2005/8/layout/vList6"/>
    <dgm:cxn modelId="{3A3EBA3B-EB99-4031-B7DB-55789C655EE9}" type="presParOf" srcId="{50DED036-BB41-41CE-A29C-04FDA0128387}" destId="{3E1868C9-210C-4158-A871-E50DB14FE27E}" srcOrd="5" destOrd="0" presId="urn:microsoft.com/office/officeart/2005/8/layout/vList6"/>
    <dgm:cxn modelId="{14D1ECEB-0037-4A63-8227-5353C4ECAF5D}" type="presParOf" srcId="{50DED036-BB41-41CE-A29C-04FDA0128387}" destId="{28575727-B9D1-478B-9F4C-E7794B0423AC}" srcOrd="6" destOrd="0" presId="urn:microsoft.com/office/officeart/2005/8/layout/vList6"/>
    <dgm:cxn modelId="{6FDB505D-62E6-4492-8FF8-778FA8F87E5B}" type="presParOf" srcId="{28575727-B9D1-478B-9F4C-E7794B0423AC}" destId="{7BF7BD1E-C91E-487C-85F6-65F7349E3288}" srcOrd="0" destOrd="0" presId="urn:microsoft.com/office/officeart/2005/8/layout/vList6"/>
    <dgm:cxn modelId="{6E55B09C-27FB-4B1A-8D3E-D4889550F948}" type="presParOf" srcId="{28575727-B9D1-478B-9F4C-E7794B0423AC}" destId="{27B82A30-BE96-4580-A8F4-D5B171C4ABB3}" srcOrd="1" destOrd="0" presId="urn:microsoft.com/office/officeart/2005/8/layout/vList6"/>
    <dgm:cxn modelId="{CA890C36-D943-4A08-BD31-5996BE452727}" type="presParOf" srcId="{50DED036-BB41-41CE-A29C-04FDA0128387}" destId="{0B16D80B-7EFF-4E4C-81FF-B846536E1169}" srcOrd="7" destOrd="0" presId="urn:microsoft.com/office/officeart/2005/8/layout/vList6"/>
    <dgm:cxn modelId="{98B05F16-2967-4EAE-971F-5804F2BA86D9}" type="presParOf" srcId="{50DED036-BB41-41CE-A29C-04FDA0128387}" destId="{12CE48E7-3A7D-4DCA-8F7D-C9E6536D3DF2}" srcOrd="8" destOrd="0" presId="urn:microsoft.com/office/officeart/2005/8/layout/vList6"/>
    <dgm:cxn modelId="{A035FE27-4B65-4B04-9F50-4589BCF1563E}" type="presParOf" srcId="{12CE48E7-3A7D-4DCA-8F7D-C9E6536D3DF2}" destId="{C3658551-291B-4E7C-A1D3-16B946790516}" srcOrd="0" destOrd="0" presId="urn:microsoft.com/office/officeart/2005/8/layout/vList6"/>
    <dgm:cxn modelId="{DCE05D56-7848-4C13-88F1-3224F77F4777}" type="presParOf" srcId="{12CE48E7-3A7D-4DCA-8F7D-C9E6536D3DF2}" destId="{CC77F5CE-AC52-43E7-A9B9-D3BBB4EF7A2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F7F6A3-1F39-405B-804F-7CF610E19024}" type="doc">
      <dgm:prSet loTypeId="urn:microsoft.com/office/officeart/2005/8/layout/hList7" loCatId="list" qsTypeId="urn:microsoft.com/office/officeart/2005/8/quickstyle/simple1" qsCatId="simple" csTypeId="urn:microsoft.com/office/officeart/2005/8/colors/colorful1" csCatId="colorful" phldr="1"/>
      <dgm:spPr/>
    </dgm:pt>
    <dgm:pt modelId="{4294BA14-5576-4A16-9063-331C4FEEEC47}">
      <dgm:prSet phldrT="[Текст]" custT="1"/>
      <dgm:spPr/>
      <dgm:t>
        <a:bodyPr/>
        <a:lstStyle/>
        <a:p>
          <a:r>
            <a:rPr lang="ru-RU" sz="2000" dirty="0" smtClean="0"/>
            <a:t>Участие в </a:t>
          </a:r>
          <a:r>
            <a:rPr lang="ru-RU" sz="2000" dirty="0" err="1" smtClean="0"/>
            <a:t>грантовых</a:t>
          </a:r>
          <a:r>
            <a:rPr lang="ru-RU" sz="2000" dirty="0" smtClean="0"/>
            <a:t> программах для привлечения финансирования к детскому </a:t>
          </a:r>
          <a:r>
            <a:rPr lang="ru-RU" sz="2000" dirty="0" err="1" smtClean="0"/>
            <a:t>видеотворчеству</a:t>
          </a:r>
          <a:endParaRPr lang="ru-RU" sz="2000" dirty="0"/>
        </a:p>
      </dgm:t>
    </dgm:pt>
    <dgm:pt modelId="{0ADC4734-406F-4DE9-9407-23DEB4C9A1F2}" type="parTrans" cxnId="{A49D42E7-8199-4A18-9BAC-8518311527CA}">
      <dgm:prSet/>
      <dgm:spPr/>
      <dgm:t>
        <a:bodyPr/>
        <a:lstStyle/>
        <a:p>
          <a:endParaRPr lang="ru-RU"/>
        </a:p>
      </dgm:t>
    </dgm:pt>
    <dgm:pt modelId="{1BA59C44-2E22-44F5-A490-051240FCF303}" type="sibTrans" cxnId="{A49D42E7-8199-4A18-9BAC-8518311527CA}">
      <dgm:prSet/>
      <dgm:spPr/>
      <dgm:t>
        <a:bodyPr/>
        <a:lstStyle/>
        <a:p>
          <a:endParaRPr lang="ru-RU"/>
        </a:p>
      </dgm:t>
    </dgm:pt>
    <dgm:pt modelId="{9E03FDAD-2BA0-476D-A494-EEF569CFED5E}">
      <dgm:prSet phldrT="[Текст]" custT="1"/>
      <dgm:spPr/>
      <dgm:t>
        <a:bodyPr/>
        <a:lstStyle/>
        <a:p>
          <a:r>
            <a:rPr lang="ru-RU" sz="1800" dirty="0" smtClean="0"/>
            <a:t>Расширение различных вариантов сотрудничества со студиями Нижегородской области, совместное творчество и обучение</a:t>
          </a:r>
          <a:endParaRPr lang="ru-RU" sz="1800" dirty="0"/>
        </a:p>
      </dgm:t>
    </dgm:pt>
    <dgm:pt modelId="{BA0ACA10-7B94-4E77-B82C-706DC1309A3B}" type="parTrans" cxnId="{2C86010F-CB2F-413F-B49E-9106305D799F}">
      <dgm:prSet/>
      <dgm:spPr/>
      <dgm:t>
        <a:bodyPr/>
        <a:lstStyle/>
        <a:p>
          <a:endParaRPr lang="ru-RU"/>
        </a:p>
      </dgm:t>
    </dgm:pt>
    <dgm:pt modelId="{85533C1E-D3DC-47C9-AD0D-9498362946B9}" type="sibTrans" cxnId="{2C86010F-CB2F-413F-B49E-9106305D799F}">
      <dgm:prSet/>
      <dgm:spPr/>
      <dgm:t>
        <a:bodyPr/>
        <a:lstStyle/>
        <a:p>
          <a:endParaRPr lang="ru-RU"/>
        </a:p>
      </dgm:t>
    </dgm:pt>
    <dgm:pt modelId="{89CA3833-B941-4867-A3D0-61536DB70FC9}">
      <dgm:prSet phldrT="[Текст]" custT="1"/>
      <dgm:spPr/>
      <dgm:t>
        <a:bodyPr/>
        <a:lstStyle/>
        <a:p>
          <a:r>
            <a:rPr lang="ru-RU" sz="1800" dirty="0" smtClean="0"/>
            <a:t>Из журналистов – в спикеры: подготовка детей для самостоятельного проведения семинаров для других ребятам</a:t>
          </a:r>
          <a:endParaRPr lang="ru-RU" sz="1800" dirty="0"/>
        </a:p>
      </dgm:t>
    </dgm:pt>
    <dgm:pt modelId="{690E6B0E-196F-4EA9-8E44-D89650A41903}" type="parTrans" cxnId="{73E3762A-C114-49E8-88E6-750076453864}">
      <dgm:prSet/>
      <dgm:spPr/>
      <dgm:t>
        <a:bodyPr/>
        <a:lstStyle/>
        <a:p>
          <a:endParaRPr lang="ru-RU"/>
        </a:p>
      </dgm:t>
    </dgm:pt>
    <dgm:pt modelId="{2696B157-590D-4385-B6E0-4F55496564B9}" type="sibTrans" cxnId="{73E3762A-C114-49E8-88E6-750076453864}">
      <dgm:prSet/>
      <dgm:spPr/>
      <dgm:t>
        <a:bodyPr/>
        <a:lstStyle/>
        <a:p>
          <a:endParaRPr lang="ru-RU"/>
        </a:p>
      </dgm:t>
    </dgm:pt>
    <dgm:pt modelId="{9B6B2054-EA01-457C-9654-6AA936D0D835}">
      <dgm:prSet phldrT="[Текст]" custT="1"/>
      <dgm:spPr/>
      <dgm:t>
        <a:bodyPr/>
        <a:lstStyle/>
        <a:p>
          <a:r>
            <a:rPr lang="ru-RU" sz="1400" dirty="0" smtClean="0"/>
            <a:t>Проведение фестиваля школьного видео на новом уровне – привлечение большего количества студий и индивидуальных участников из малых городов Нижегородской области</a:t>
          </a:r>
          <a:endParaRPr lang="ru-RU" sz="1400" dirty="0"/>
        </a:p>
      </dgm:t>
    </dgm:pt>
    <dgm:pt modelId="{132C1AFF-B345-4858-BC1A-02ED67E8E2A0}" type="sibTrans" cxnId="{3386BEE1-48D5-4A30-BE35-4DCDB908AB09}">
      <dgm:prSet/>
      <dgm:spPr/>
      <dgm:t>
        <a:bodyPr/>
        <a:lstStyle/>
        <a:p>
          <a:endParaRPr lang="ru-RU"/>
        </a:p>
      </dgm:t>
    </dgm:pt>
    <dgm:pt modelId="{B72B952E-2FB0-45C1-A40C-2962AF228981}" type="parTrans" cxnId="{3386BEE1-48D5-4A30-BE35-4DCDB908AB09}">
      <dgm:prSet/>
      <dgm:spPr/>
      <dgm:t>
        <a:bodyPr/>
        <a:lstStyle/>
        <a:p>
          <a:endParaRPr lang="ru-RU"/>
        </a:p>
      </dgm:t>
    </dgm:pt>
    <dgm:pt modelId="{704141B2-B1BE-4E17-9A38-598CC01A5C5F}" type="pres">
      <dgm:prSet presAssocID="{C5F7F6A3-1F39-405B-804F-7CF610E19024}" presName="Name0" presStyleCnt="0">
        <dgm:presLayoutVars>
          <dgm:dir/>
          <dgm:resizeHandles val="exact"/>
        </dgm:presLayoutVars>
      </dgm:prSet>
      <dgm:spPr/>
    </dgm:pt>
    <dgm:pt modelId="{4E715F6E-2EEB-4404-ACC6-A2DECC0610DA}" type="pres">
      <dgm:prSet presAssocID="{C5F7F6A3-1F39-405B-804F-7CF610E19024}" presName="fgShape" presStyleLbl="fgShp" presStyleIdx="0" presStyleCnt="1" custLinFactNeighborX="374" custLinFactNeighborY="41612"/>
      <dgm:spPr/>
    </dgm:pt>
    <dgm:pt modelId="{E0826B6D-F77C-4136-8AC0-362C3C979A76}" type="pres">
      <dgm:prSet presAssocID="{C5F7F6A3-1F39-405B-804F-7CF610E19024}" presName="linComp" presStyleCnt="0"/>
      <dgm:spPr/>
    </dgm:pt>
    <dgm:pt modelId="{0004FEE7-27D1-4DDE-8D74-7B5F9A85D5CD}" type="pres">
      <dgm:prSet presAssocID="{4294BA14-5576-4A16-9063-331C4FEEEC47}" presName="compNode" presStyleCnt="0"/>
      <dgm:spPr/>
    </dgm:pt>
    <dgm:pt modelId="{25A4C09B-CDAD-4818-AE52-FCE891B70BB3}" type="pres">
      <dgm:prSet presAssocID="{4294BA14-5576-4A16-9063-331C4FEEEC47}" presName="bkgdShape" presStyleLbl="node1" presStyleIdx="0" presStyleCnt="4"/>
      <dgm:spPr/>
      <dgm:t>
        <a:bodyPr/>
        <a:lstStyle/>
        <a:p>
          <a:endParaRPr lang="ru-RU"/>
        </a:p>
      </dgm:t>
    </dgm:pt>
    <dgm:pt modelId="{ABAF9382-2D1F-4D2C-8A2D-EE315B03156E}" type="pres">
      <dgm:prSet presAssocID="{4294BA14-5576-4A16-9063-331C4FEEEC47}" presName="nodeTx" presStyleLbl="node1" presStyleIdx="0" presStyleCnt="4">
        <dgm:presLayoutVars>
          <dgm:bulletEnabled val="1"/>
        </dgm:presLayoutVars>
      </dgm:prSet>
      <dgm:spPr/>
      <dgm:t>
        <a:bodyPr/>
        <a:lstStyle/>
        <a:p>
          <a:endParaRPr lang="ru-RU"/>
        </a:p>
      </dgm:t>
    </dgm:pt>
    <dgm:pt modelId="{78925305-8D6A-428D-B077-1530F0CBDF62}" type="pres">
      <dgm:prSet presAssocID="{4294BA14-5576-4A16-9063-331C4FEEEC47}" presName="invisiNode" presStyleLbl="node1" presStyleIdx="0" presStyleCnt="4"/>
      <dgm:spPr/>
    </dgm:pt>
    <dgm:pt modelId="{F8BB95B2-C135-4998-8596-EFDFEE23B26C}" type="pres">
      <dgm:prSet presAssocID="{4294BA14-5576-4A16-9063-331C4FEEEC47}"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56424658-4FAB-4C9E-AE36-7F5954987EAB}" type="pres">
      <dgm:prSet presAssocID="{1BA59C44-2E22-44F5-A490-051240FCF303}" presName="sibTrans" presStyleLbl="sibTrans2D1" presStyleIdx="0" presStyleCnt="0"/>
      <dgm:spPr/>
      <dgm:t>
        <a:bodyPr/>
        <a:lstStyle/>
        <a:p>
          <a:endParaRPr lang="ru-RU"/>
        </a:p>
      </dgm:t>
    </dgm:pt>
    <dgm:pt modelId="{3DF6CC2D-08F0-478F-BAD1-FD7DAABA9045}" type="pres">
      <dgm:prSet presAssocID="{9E03FDAD-2BA0-476D-A494-EEF569CFED5E}" presName="compNode" presStyleCnt="0"/>
      <dgm:spPr/>
    </dgm:pt>
    <dgm:pt modelId="{2C0E54DC-491A-40AD-9E50-CE2B962165F1}" type="pres">
      <dgm:prSet presAssocID="{9E03FDAD-2BA0-476D-A494-EEF569CFED5E}" presName="bkgdShape" presStyleLbl="node1" presStyleIdx="1" presStyleCnt="4"/>
      <dgm:spPr/>
      <dgm:t>
        <a:bodyPr/>
        <a:lstStyle/>
        <a:p>
          <a:endParaRPr lang="ru-RU"/>
        </a:p>
      </dgm:t>
    </dgm:pt>
    <dgm:pt modelId="{5889B4EA-A080-4FB5-A7E0-200522FBD716}" type="pres">
      <dgm:prSet presAssocID="{9E03FDAD-2BA0-476D-A494-EEF569CFED5E}" presName="nodeTx" presStyleLbl="node1" presStyleIdx="1" presStyleCnt="4">
        <dgm:presLayoutVars>
          <dgm:bulletEnabled val="1"/>
        </dgm:presLayoutVars>
      </dgm:prSet>
      <dgm:spPr/>
      <dgm:t>
        <a:bodyPr/>
        <a:lstStyle/>
        <a:p>
          <a:endParaRPr lang="ru-RU"/>
        </a:p>
      </dgm:t>
    </dgm:pt>
    <dgm:pt modelId="{3EDAB514-D088-40C1-BC12-D5F2A2EC32F6}" type="pres">
      <dgm:prSet presAssocID="{9E03FDAD-2BA0-476D-A494-EEF569CFED5E}" presName="invisiNode" presStyleLbl="node1" presStyleIdx="1" presStyleCnt="4"/>
      <dgm:spPr/>
    </dgm:pt>
    <dgm:pt modelId="{57B5ED80-C8B0-44BA-B584-F79BD4FD54EE}" type="pres">
      <dgm:prSet presAssocID="{9E03FDAD-2BA0-476D-A494-EEF569CFED5E}"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pt>
    <dgm:pt modelId="{591B0EC9-0E7A-4FC5-BEFF-629E864ABB5D}" type="pres">
      <dgm:prSet presAssocID="{85533C1E-D3DC-47C9-AD0D-9498362946B9}" presName="sibTrans" presStyleLbl="sibTrans2D1" presStyleIdx="0" presStyleCnt="0"/>
      <dgm:spPr/>
      <dgm:t>
        <a:bodyPr/>
        <a:lstStyle/>
        <a:p>
          <a:endParaRPr lang="ru-RU"/>
        </a:p>
      </dgm:t>
    </dgm:pt>
    <dgm:pt modelId="{65E145CE-CB94-4ADC-81C5-A5D747C10655}" type="pres">
      <dgm:prSet presAssocID="{89CA3833-B941-4867-A3D0-61536DB70FC9}" presName="compNode" presStyleCnt="0"/>
      <dgm:spPr/>
    </dgm:pt>
    <dgm:pt modelId="{837BA004-A187-4E36-8F3C-B03C1AD508BB}" type="pres">
      <dgm:prSet presAssocID="{89CA3833-B941-4867-A3D0-61536DB70FC9}" presName="bkgdShape" presStyleLbl="node1" presStyleIdx="2" presStyleCnt="4"/>
      <dgm:spPr/>
      <dgm:t>
        <a:bodyPr/>
        <a:lstStyle/>
        <a:p>
          <a:endParaRPr lang="ru-RU"/>
        </a:p>
      </dgm:t>
    </dgm:pt>
    <dgm:pt modelId="{AE1DEA28-1F1F-4923-B4AE-262F26003801}" type="pres">
      <dgm:prSet presAssocID="{89CA3833-B941-4867-A3D0-61536DB70FC9}" presName="nodeTx" presStyleLbl="node1" presStyleIdx="2" presStyleCnt="4">
        <dgm:presLayoutVars>
          <dgm:bulletEnabled val="1"/>
        </dgm:presLayoutVars>
      </dgm:prSet>
      <dgm:spPr/>
      <dgm:t>
        <a:bodyPr/>
        <a:lstStyle/>
        <a:p>
          <a:endParaRPr lang="ru-RU"/>
        </a:p>
      </dgm:t>
    </dgm:pt>
    <dgm:pt modelId="{9AE85765-ADD9-4679-8146-CFC6298891D8}" type="pres">
      <dgm:prSet presAssocID="{89CA3833-B941-4867-A3D0-61536DB70FC9}" presName="invisiNode" presStyleLbl="node1" presStyleIdx="2" presStyleCnt="4"/>
      <dgm:spPr/>
    </dgm:pt>
    <dgm:pt modelId="{1CC471EE-A445-4342-8DCC-BE2B4C6F3F81}" type="pres">
      <dgm:prSet presAssocID="{89CA3833-B941-4867-A3D0-61536DB70FC9}"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2DFE0128-D072-4150-9557-51796088BCF1}" type="pres">
      <dgm:prSet presAssocID="{2696B157-590D-4385-B6E0-4F55496564B9}" presName="sibTrans" presStyleLbl="sibTrans2D1" presStyleIdx="0" presStyleCnt="0"/>
      <dgm:spPr/>
      <dgm:t>
        <a:bodyPr/>
        <a:lstStyle/>
        <a:p>
          <a:endParaRPr lang="ru-RU"/>
        </a:p>
      </dgm:t>
    </dgm:pt>
    <dgm:pt modelId="{008AFF9A-01B1-4444-A0C0-5FCA17C68FA9}" type="pres">
      <dgm:prSet presAssocID="{9B6B2054-EA01-457C-9654-6AA936D0D835}" presName="compNode" presStyleCnt="0"/>
      <dgm:spPr/>
    </dgm:pt>
    <dgm:pt modelId="{9D86817A-4424-435A-841B-AE98C0C963E5}" type="pres">
      <dgm:prSet presAssocID="{9B6B2054-EA01-457C-9654-6AA936D0D835}" presName="bkgdShape" presStyleLbl="node1" presStyleIdx="3" presStyleCnt="4"/>
      <dgm:spPr/>
      <dgm:t>
        <a:bodyPr/>
        <a:lstStyle/>
        <a:p>
          <a:endParaRPr lang="ru-RU"/>
        </a:p>
      </dgm:t>
    </dgm:pt>
    <dgm:pt modelId="{FC86D679-C91D-424F-B205-BEB5E494277C}" type="pres">
      <dgm:prSet presAssocID="{9B6B2054-EA01-457C-9654-6AA936D0D835}" presName="nodeTx" presStyleLbl="node1" presStyleIdx="3" presStyleCnt="4">
        <dgm:presLayoutVars>
          <dgm:bulletEnabled val="1"/>
        </dgm:presLayoutVars>
      </dgm:prSet>
      <dgm:spPr/>
      <dgm:t>
        <a:bodyPr/>
        <a:lstStyle/>
        <a:p>
          <a:endParaRPr lang="ru-RU"/>
        </a:p>
      </dgm:t>
    </dgm:pt>
    <dgm:pt modelId="{D4BE82C0-4321-4C8B-94E9-B177E780E0FD}" type="pres">
      <dgm:prSet presAssocID="{9B6B2054-EA01-457C-9654-6AA936D0D835}" presName="invisiNode" presStyleLbl="node1" presStyleIdx="3" presStyleCnt="4"/>
      <dgm:spPr/>
    </dgm:pt>
    <dgm:pt modelId="{0777697A-9880-48AC-B5E3-84454CF01733}" type="pres">
      <dgm:prSet presAssocID="{9B6B2054-EA01-457C-9654-6AA936D0D835}"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Lst>
  <dgm:cxnLst>
    <dgm:cxn modelId="{7CBA35B6-B4B9-4448-BE95-AE3616E11791}" type="presOf" srcId="{2696B157-590D-4385-B6E0-4F55496564B9}" destId="{2DFE0128-D072-4150-9557-51796088BCF1}" srcOrd="0" destOrd="0" presId="urn:microsoft.com/office/officeart/2005/8/layout/hList7"/>
    <dgm:cxn modelId="{D12F01CA-3F67-48B9-B0DE-ED9821EA07F0}" type="presOf" srcId="{9E03FDAD-2BA0-476D-A494-EEF569CFED5E}" destId="{2C0E54DC-491A-40AD-9E50-CE2B962165F1}" srcOrd="0" destOrd="0" presId="urn:microsoft.com/office/officeart/2005/8/layout/hList7"/>
    <dgm:cxn modelId="{73E3762A-C114-49E8-88E6-750076453864}" srcId="{C5F7F6A3-1F39-405B-804F-7CF610E19024}" destId="{89CA3833-B941-4867-A3D0-61536DB70FC9}" srcOrd="2" destOrd="0" parTransId="{690E6B0E-196F-4EA9-8E44-D89650A41903}" sibTransId="{2696B157-590D-4385-B6E0-4F55496564B9}"/>
    <dgm:cxn modelId="{002211D4-826C-44AD-9B5B-C581AC60024A}" type="presOf" srcId="{89CA3833-B941-4867-A3D0-61536DB70FC9}" destId="{AE1DEA28-1F1F-4923-B4AE-262F26003801}" srcOrd="1" destOrd="0" presId="urn:microsoft.com/office/officeart/2005/8/layout/hList7"/>
    <dgm:cxn modelId="{3386BEE1-48D5-4A30-BE35-4DCDB908AB09}" srcId="{C5F7F6A3-1F39-405B-804F-7CF610E19024}" destId="{9B6B2054-EA01-457C-9654-6AA936D0D835}" srcOrd="3" destOrd="0" parTransId="{B72B952E-2FB0-45C1-A40C-2962AF228981}" sibTransId="{132C1AFF-B345-4858-BC1A-02ED67E8E2A0}"/>
    <dgm:cxn modelId="{A49D42E7-8199-4A18-9BAC-8518311527CA}" srcId="{C5F7F6A3-1F39-405B-804F-7CF610E19024}" destId="{4294BA14-5576-4A16-9063-331C4FEEEC47}" srcOrd="0" destOrd="0" parTransId="{0ADC4734-406F-4DE9-9407-23DEB4C9A1F2}" sibTransId="{1BA59C44-2E22-44F5-A490-051240FCF303}"/>
    <dgm:cxn modelId="{1D2CA7C0-61A5-4738-9D8C-D383390C3B20}" type="presOf" srcId="{9B6B2054-EA01-457C-9654-6AA936D0D835}" destId="{9D86817A-4424-435A-841B-AE98C0C963E5}" srcOrd="0" destOrd="0" presId="urn:microsoft.com/office/officeart/2005/8/layout/hList7"/>
    <dgm:cxn modelId="{9325BA02-DDC0-41CA-BA23-D1462F2C1811}" type="presOf" srcId="{9B6B2054-EA01-457C-9654-6AA936D0D835}" destId="{FC86D679-C91D-424F-B205-BEB5E494277C}" srcOrd="1" destOrd="0" presId="urn:microsoft.com/office/officeart/2005/8/layout/hList7"/>
    <dgm:cxn modelId="{7D9C27B1-7923-46D3-BEB8-3066F8819894}" type="presOf" srcId="{89CA3833-B941-4867-A3D0-61536DB70FC9}" destId="{837BA004-A187-4E36-8F3C-B03C1AD508BB}" srcOrd="0" destOrd="0" presId="urn:microsoft.com/office/officeart/2005/8/layout/hList7"/>
    <dgm:cxn modelId="{2C86010F-CB2F-413F-B49E-9106305D799F}" srcId="{C5F7F6A3-1F39-405B-804F-7CF610E19024}" destId="{9E03FDAD-2BA0-476D-A494-EEF569CFED5E}" srcOrd="1" destOrd="0" parTransId="{BA0ACA10-7B94-4E77-B82C-706DC1309A3B}" sibTransId="{85533C1E-D3DC-47C9-AD0D-9498362946B9}"/>
    <dgm:cxn modelId="{4C40BB97-22EF-4226-8149-FC288ACA9DA9}" type="presOf" srcId="{1BA59C44-2E22-44F5-A490-051240FCF303}" destId="{56424658-4FAB-4C9E-AE36-7F5954987EAB}" srcOrd="0" destOrd="0" presId="urn:microsoft.com/office/officeart/2005/8/layout/hList7"/>
    <dgm:cxn modelId="{8A2F8C14-D35C-4357-9849-1063389A2174}" type="presOf" srcId="{4294BA14-5576-4A16-9063-331C4FEEEC47}" destId="{25A4C09B-CDAD-4818-AE52-FCE891B70BB3}" srcOrd="0" destOrd="0" presId="urn:microsoft.com/office/officeart/2005/8/layout/hList7"/>
    <dgm:cxn modelId="{3FA993ED-2C4B-41CD-BA59-00840F70AC8B}" type="presOf" srcId="{9E03FDAD-2BA0-476D-A494-EEF569CFED5E}" destId="{5889B4EA-A080-4FB5-A7E0-200522FBD716}" srcOrd="1" destOrd="0" presId="urn:microsoft.com/office/officeart/2005/8/layout/hList7"/>
    <dgm:cxn modelId="{7115A7F3-9A5B-452E-8F3B-E857CD252322}" type="presOf" srcId="{85533C1E-D3DC-47C9-AD0D-9498362946B9}" destId="{591B0EC9-0E7A-4FC5-BEFF-629E864ABB5D}" srcOrd="0" destOrd="0" presId="urn:microsoft.com/office/officeart/2005/8/layout/hList7"/>
    <dgm:cxn modelId="{A8D0CAB2-9609-445E-BC6F-D09B186DD30E}" type="presOf" srcId="{4294BA14-5576-4A16-9063-331C4FEEEC47}" destId="{ABAF9382-2D1F-4D2C-8A2D-EE315B03156E}" srcOrd="1" destOrd="0" presId="urn:microsoft.com/office/officeart/2005/8/layout/hList7"/>
    <dgm:cxn modelId="{01351026-8A9A-4DA8-A60E-E9E46E604340}" type="presOf" srcId="{C5F7F6A3-1F39-405B-804F-7CF610E19024}" destId="{704141B2-B1BE-4E17-9A38-598CC01A5C5F}" srcOrd="0" destOrd="0" presId="urn:microsoft.com/office/officeart/2005/8/layout/hList7"/>
    <dgm:cxn modelId="{36277C29-B3C8-4AD5-8043-8AAFECAB719F}" type="presParOf" srcId="{704141B2-B1BE-4E17-9A38-598CC01A5C5F}" destId="{4E715F6E-2EEB-4404-ACC6-A2DECC0610DA}" srcOrd="0" destOrd="0" presId="urn:microsoft.com/office/officeart/2005/8/layout/hList7"/>
    <dgm:cxn modelId="{6F0EF8AE-6EF4-40A1-8CC2-D8750B06A1AF}" type="presParOf" srcId="{704141B2-B1BE-4E17-9A38-598CC01A5C5F}" destId="{E0826B6D-F77C-4136-8AC0-362C3C979A76}" srcOrd="1" destOrd="0" presId="urn:microsoft.com/office/officeart/2005/8/layout/hList7"/>
    <dgm:cxn modelId="{970F8762-4C8D-412A-ACB8-0CCF63563213}" type="presParOf" srcId="{E0826B6D-F77C-4136-8AC0-362C3C979A76}" destId="{0004FEE7-27D1-4DDE-8D74-7B5F9A85D5CD}" srcOrd="0" destOrd="0" presId="urn:microsoft.com/office/officeart/2005/8/layout/hList7"/>
    <dgm:cxn modelId="{3C5135CA-2AB3-4590-9776-12878F003FEB}" type="presParOf" srcId="{0004FEE7-27D1-4DDE-8D74-7B5F9A85D5CD}" destId="{25A4C09B-CDAD-4818-AE52-FCE891B70BB3}" srcOrd="0" destOrd="0" presId="urn:microsoft.com/office/officeart/2005/8/layout/hList7"/>
    <dgm:cxn modelId="{3480800D-75F0-49CD-9D44-C97B395194A9}" type="presParOf" srcId="{0004FEE7-27D1-4DDE-8D74-7B5F9A85D5CD}" destId="{ABAF9382-2D1F-4D2C-8A2D-EE315B03156E}" srcOrd="1" destOrd="0" presId="urn:microsoft.com/office/officeart/2005/8/layout/hList7"/>
    <dgm:cxn modelId="{9E67B776-2BEE-4AA7-92CB-1EBFD2D65C13}" type="presParOf" srcId="{0004FEE7-27D1-4DDE-8D74-7B5F9A85D5CD}" destId="{78925305-8D6A-428D-B077-1530F0CBDF62}" srcOrd="2" destOrd="0" presId="urn:microsoft.com/office/officeart/2005/8/layout/hList7"/>
    <dgm:cxn modelId="{F8A9022E-79FB-4592-94CC-8F65F0474039}" type="presParOf" srcId="{0004FEE7-27D1-4DDE-8D74-7B5F9A85D5CD}" destId="{F8BB95B2-C135-4998-8596-EFDFEE23B26C}" srcOrd="3" destOrd="0" presId="urn:microsoft.com/office/officeart/2005/8/layout/hList7"/>
    <dgm:cxn modelId="{AD2E6B82-E00C-46C9-AD6D-052864DF0C6F}" type="presParOf" srcId="{E0826B6D-F77C-4136-8AC0-362C3C979A76}" destId="{56424658-4FAB-4C9E-AE36-7F5954987EAB}" srcOrd="1" destOrd="0" presId="urn:microsoft.com/office/officeart/2005/8/layout/hList7"/>
    <dgm:cxn modelId="{B0E0665A-3CDA-4F00-9A9E-0199FECEFAAF}" type="presParOf" srcId="{E0826B6D-F77C-4136-8AC0-362C3C979A76}" destId="{3DF6CC2D-08F0-478F-BAD1-FD7DAABA9045}" srcOrd="2" destOrd="0" presId="urn:microsoft.com/office/officeart/2005/8/layout/hList7"/>
    <dgm:cxn modelId="{87BB69DC-5B57-4FBF-9153-853BA33517E6}" type="presParOf" srcId="{3DF6CC2D-08F0-478F-BAD1-FD7DAABA9045}" destId="{2C0E54DC-491A-40AD-9E50-CE2B962165F1}" srcOrd="0" destOrd="0" presId="urn:microsoft.com/office/officeart/2005/8/layout/hList7"/>
    <dgm:cxn modelId="{4A6A1C76-395F-4F9C-ABAE-C5D1B60BB974}" type="presParOf" srcId="{3DF6CC2D-08F0-478F-BAD1-FD7DAABA9045}" destId="{5889B4EA-A080-4FB5-A7E0-200522FBD716}" srcOrd="1" destOrd="0" presId="urn:microsoft.com/office/officeart/2005/8/layout/hList7"/>
    <dgm:cxn modelId="{0AA52425-43DF-4FA9-9B83-87DFF06805CA}" type="presParOf" srcId="{3DF6CC2D-08F0-478F-BAD1-FD7DAABA9045}" destId="{3EDAB514-D088-40C1-BC12-D5F2A2EC32F6}" srcOrd="2" destOrd="0" presId="urn:microsoft.com/office/officeart/2005/8/layout/hList7"/>
    <dgm:cxn modelId="{34378DE7-FBE3-41B1-ACF5-F120515D4CCF}" type="presParOf" srcId="{3DF6CC2D-08F0-478F-BAD1-FD7DAABA9045}" destId="{57B5ED80-C8B0-44BA-B584-F79BD4FD54EE}" srcOrd="3" destOrd="0" presId="urn:microsoft.com/office/officeart/2005/8/layout/hList7"/>
    <dgm:cxn modelId="{7DCC5077-21F2-4D0E-AE02-8C373236C340}" type="presParOf" srcId="{E0826B6D-F77C-4136-8AC0-362C3C979A76}" destId="{591B0EC9-0E7A-4FC5-BEFF-629E864ABB5D}" srcOrd="3" destOrd="0" presId="urn:microsoft.com/office/officeart/2005/8/layout/hList7"/>
    <dgm:cxn modelId="{9DA274F8-52F9-43DA-A0EE-1CD4991510F9}" type="presParOf" srcId="{E0826B6D-F77C-4136-8AC0-362C3C979A76}" destId="{65E145CE-CB94-4ADC-81C5-A5D747C10655}" srcOrd="4" destOrd="0" presId="urn:microsoft.com/office/officeart/2005/8/layout/hList7"/>
    <dgm:cxn modelId="{22F49648-4252-40BA-98B8-2D498C644787}" type="presParOf" srcId="{65E145CE-CB94-4ADC-81C5-A5D747C10655}" destId="{837BA004-A187-4E36-8F3C-B03C1AD508BB}" srcOrd="0" destOrd="0" presId="urn:microsoft.com/office/officeart/2005/8/layout/hList7"/>
    <dgm:cxn modelId="{AC3A46B9-F8D6-4E9A-8C1E-9B2FAF722586}" type="presParOf" srcId="{65E145CE-CB94-4ADC-81C5-A5D747C10655}" destId="{AE1DEA28-1F1F-4923-B4AE-262F26003801}" srcOrd="1" destOrd="0" presId="urn:microsoft.com/office/officeart/2005/8/layout/hList7"/>
    <dgm:cxn modelId="{87CC01D6-B254-4067-AB8A-915F943E8C13}" type="presParOf" srcId="{65E145CE-CB94-4ADC-81C5-A5D747C10655}" destId="{9AE85765-ADD9-4679-8146-CFC6298891D8}" srcOrd="2" destOrd="0" presId="urn:microsoft.com/office/officeart/2005/8/layout/hList7"/>
    <dgm:cxn modelId="{8BC46CB7-3D7E-418B-B601-F8C860595534}" type="presParOf" srcId="{65E145CE-CB94-4ADC-81C5-A5D747C10655}" destId="{1CC471EE-A445-4342-8DCC-BE2B4C6F3F81}" srcOrd="3" destOrd="0" presId="urn:microsoft.com/office/officeart/2005/8/layout/hList7"/>
    <dgm:cxn modelId="{56512DB0-04C5-4B73-9454-C061865C955C}" type="presParOf" srcId="{E0826B6D-F77C-4136-8AC0-362C3C979A76}" destId="{2DFE0128-D072-4150-9557-51796088BCF1}" srcOrd="5" destOrd="0" presId="urn:microsoft.com/office/officeart/2005/8/layout/hList7"/>
    <dgm:cxn modelId="{4E0A6355-ABEF-4E2E-A2FD-E9DD777D5660}" type="presParOf" srcId="{E0826B6D-F77C-4136-8AC0-362C3C979A76}" destId="{008AFF9A-01B1-4444-A0C0-5FCA17C68FA9}" srcOrd="6" destOrd="0" presId="urn:microsoft.com/office/officeart/2005/8/layout/hList7"/>
    <dgm:cxn modelId="{4DA8BBF7-3C04-4CFF-AE7C-C5B89635478F}" type="presParOf" srcId="{008AFF9A-01B1-4444-A0C0-5FCA17C68FA9}" destId="{9D86817A-4424-435A-841B-AE98C0C963E5}" srcOrd="0" destOrd="0" presId="urn:microsoft.com/office/officeart/2005/8/layout/hList7"/>
    <dgm:cxn modelId="{445E2B52-D5C6-406B-80C1-BEBA9B3D7D29}" type="presParOf" srcId="{008AFF9A-01B1-4444-A0C0-5FCA17C68FA9}" destId="{FC86D679-C91D-424F-B205-BEB5E494277C}" srcOrd="1" destOrd="0" presId="urn:microsoft.com/office/officeart/2005/8/layout/hList7"/>
    <dgm:cxn modelId="{1ADC8C26-5F6C-4A46-878D-3CF1D335029C}" type="presParOf" srcId="{008AFF9A-01B1-4444-A0C0-5FCA17C68FA9}" destId="{D4BE82C0-4321-4C8B-94E9-B177E780E0FD}" srcOrd="2" destOrd="0" presId="urn:microsoft.com/office/officeart/2005/8/layout/hList7"/>
    <dgm:cxn modelId="{5D0A254F-E5E8-4BFE-BE51-D855B8BA0106}" type="presParOf" srcId="{008AFF9A-01B1-4444-A0C0-5FCA17C68FA9}" destId="{0777697A-9880-48AC-B5E3-84454CF0173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F276C7-227B-49E7-A0F9-AE964370D243}" type="doc">
      <dgm:prSet loTypeId="urn:microsoft.com/office/officeart/2005/8/layout/hProcess6" loCatId="process" qsTypeId="urn:microsoft.com/office/officeart/2005/8/quickstyle/simple1" qsCatId="simple" csTypeId="urn:microsoft.com/office/officeart/2005/8/colors/colorful3" csCatId="colorful" phldr="1"/>
      <dgm:spPr/>
      <dgm:t>
        <a:bodyPr/>
        <a:lstStyle/>
        <a:p>
          <a:endParaRPr lang="ru-RU"/>
        </a:p>
      </dgm:t>
    </dgm:pt>
    <dgm:pt modelId="{31B632A4-3685-4BAB-9D74-8270FA875AB8}">
      <dgm:prSet phldrT="[Текст]"/>
      <dgm:spPr/>
      <dgm:t>
        <a:bodyPr/>
        <a:lstStyle/>
        <a:p>
          <a:r>
            <a:rPr lang="ru-RU" dirty="0" smtClean="0"/>
            <a:t>Интересно</a:t>
          </a:r>
          <a:endParaRPr lang="ru-RU" dirty="0"/>
        </a:p>
      </dgm:t>
    </dgm:pt>
    <dgm:pt modelId="{6C80BB23-8B51-4256-95AE-FBDDE9E6BF02}" type="parTrans" cxnId="{62C3C261-4DFB-432F-ADE1-966DAFB585E9}">
      <dgm:prSet/>
      <dgm:spPr/>
      <dgm:t>
        <a:bodyPr/>
        <a:lstStyle/>
        <a:p>
          <a:endParaRPr lang="ru-RU"/>
        </a:p>
      </dgm:t>
    </dgm:pt>
    <dgm:pt modelId="{49728DDD-3837-437B-AC9A-3E7CC717A217}" type="sibTrans" cxnId="{62C3C261-4DFB-432F-ADE1-966DAFB585E9}">
      <dgm:prSet/>
      <dgm:spPr/>
      <dgm:t>
        <a:bodyPr/>
        <a:lstStyle/>
        <a:p>
          <a:endParaRPr lang="ru-RU"/>
        </a:p>
      </dgm:t>
    </dgm:pt>
    <dgm:pt modelId="{A2E6F767-07B0-40FD-A985-A32E05183EF4}">
      <dgm:prSet phldrT="[Текст]"/>
      <dgm:spPr/>
      <dgm:t>
        <a:bodyPr/>
        <a:lstStyle/>
        <a:p>
          <a:r>
            <a:rPr lang="ru-RU" dirty="0" smtClean="0"/>
            <a:t>Работа с информацией, новые знания, новые друзья</a:t>
          </a:r>
          <a:endParaRPr lang="ru-RU" dirty="0"/>
        </a:p>
      </dgm:t>
    </dgm:pt>
    <dgm:pt modelId="{16E16F29-DFF1-4210-BA6D-CE9E5A4C8C11}" type="parTrans" cxnId="{A496E9AC-68F9-45B4-9B83-B2EAFD98DD01}">
      <dgm:prSet/>
      <dgm:spPr/>
      <dgm:t>
        <a:bodyPr/>
        <a:lstStyle/>
        <a:p>
          <a:endParaRPr lang="ru-RU"/>
        </a:p>
      </dgm:t>
    </dgm:pt>
    <dgm:pt modelId="{6DD0948D-E180-4CA9-B44E-DA6F8686693D}" type="sibTrans" cxnId="{A496E9AC-68F9-45B4-9B83-B2EAFD98DD01}">
      <dgm:prSet/>
      <dgm:spPr/>
      <dgm:t>
        <a:bodyPr/>
        <a:lstStyle/>
        <a:p>
          <a:endParaRPr lang="ru-RU"/>
        </a:p>
      </dgm:t>
    </dgm:pt>
    <dgm:pt modelId="{82F5448B-8ADE-4694-83E9-8A08730ECF42}">
      <dgm:prSet phldrT="[Текст]"/>
      <dgm:spPr/>
      <dgm:t>
        <a:bodyPr/>
        <a:lstStyle/>
        <a:p>
          <a:r>
            <a:rPr lang="ru-RU" dirty="0" smtClean="0"/>
            <a:t>Полезно</a:t>
          </a:r>
          <a:endParaRPr lang="ru-RU" dirty="0"/>
        </a:p>
      </dgm:t>
    </dgm:pt>
    <dgm:pt modelId="{7718D6F4-F22D-4105-9B9D-C1D3E4FE71E9}" type="parTrans" cxnId="{9338ED45-9F01-43E9-9892-4644784E40AD}">
      <dgm:prSet/>
      <dgm:spPr/>
      <dgm:t>
        <a:bodyPr/>
        <a:lstStyle/>
        <a:p>
          <a:endParaRPr lang="ru-RU"/>
        </a:p>
      </dgm:t>
    </dgm:pt>
    <dgm:pt modelId="{2B5DA239-9013-4A54-874D-0DA59DCC0712}" type="sibTrans" cxnId="{9338ED45-9F01-43E9-9892-4644784E40AD}">
      <dgm:prSet/>
      <dgm:spPr/>
      <dgm:t>
        <a:bodyPr/>
        <a:lstStyle/>
        <a:p>
          <a:endParaRPr lang="ru-RU"/>
        </a:p>
      </dgm:t>
    </dgm:pt>
    <dgm:pt modelId="{D296C6FB-983D-4EEB-B8D7-30A1D8211589}">
      <dgm:prSet phldrT="[Текст]"/>
      <dgm:spPr/>
      <dgm:t>
        <a:bodyPr/>
        <a:lstStyle/>
        <a:p>
          <a:r>
            <a:rPr lang="ru-RU" dirty="0" smtClean="0"/>
            <a:t>Журналистика – это увлечение, которое в будущем может стать любимой работой</a:t>
          </a:r>
          <a:endParaRPr lang="ru-RU" dirty="0"/>
        </a:p>
      </dgm:t>
    </dgm:pt>
    <dgm:pt modelId="{A6882E6C-2A17-411C-80C4-00063AD482D7}" type="parTrans" cxnId="{25B0894A-A9C9-497F-9B2E-1D1CEB615BBA}">
      <dgm:prSet/>
      <dgm:spPr/>
      <dgm:t>
        <a:bodyPr/>
        <a:lstStyle/>
        <a:p>
          <a:endParaRPr lang="ru-RU"/>
        </a:p>
      </dgm:t>
    </dgm:pt>
    <dgm:pt modelId="{76280A77-BD2B-4926-88E4-BBF903A121CB}" type="sibTrans" cxnId="{25B0894A-A9C9-497F-9B2E-1D1CEB615BBA}">
      <dgm:prSet/>
      <dgm:spPr/>
      <dgm:t>
        <a:bodyPr/>
        <a:lstStyle/>
        <a:p>
          <a:endParaRPr lang="ru-RU"/>
        </a:p>
      </dgm:t>
    </dgm:pt>
    <dgm:pt modelId="{B7D1A205-4A17-4A7A-AFE8-2F08DBF0C1A0}">
      <dgm:prSet phldrT="[Текст]"/>
      <dgm:spPr/>
      <dgm:t>
        <a:bodyPr/>
        <a:lstStyle/>
        <a:p>
          <a:r>
            <a:rPr lang="ru-RU" dirty="0" smtClean="0"/>
            <a:t>Весело</a:t>
          </a:r>
          <a:endParaRPr lang="ru-RU" dirty="0"/>
        </a:p>
      </dgm:t>
    </dgm:pt>
    <dgm:pt modelId="{794E0991-3347-4D2D-9F86-173AACC4A876}" type="parTrans" cxnId="{F55E8AAC-81E0-4866-B975-BF63E03818D5}">
      <dgm:prSet/>
      <dgm:spPr/>
      <dgm:t>
        <a:bodyPr/>
        <a:lstStyle/>
        <a:p>
          <a:endParaRPr lang="ru-RU"/>
        </a:p>
      </dgm:t>
    </dgm:pt>
    <dgm:pt modelId="{4A93CFDE-B770-405D-B95B-F0894B0F1506}" type="sibTrans" cxnId="{F55E8AAC-81E0-4866-B975-BF63E03818D5}">
      <dgm:prSet/>
      <dgm:spPr/>
      <dgm:t>
        <a:bodyPr/>
        <a:lstStyle/>
        <a:p>
          <a:endParaRPr lang="ru-RU"/>
        </a:p>
      </dgm:t>
    </dgm:pt>
    <dgm:pt modelId="{FDEC6050-5733-4FFD-87DA-8FFB22343D74}">
      <dgm:prSet phldrT="[Текст]"/>
      <dgm:spPr/>
      <dgm:t>
        <a:bodyPr/>
        <a:lstStyle/>
        <a:p>
          <a:r>
            <a:rPr lang="ru-RU" dirty="0" smtClean="0"/>
            <a:t>Работа с улыбкой, с огоньком</a:t>
          </a:r>
          <a:endParaRPr lang="ru-RU" dirty="0"/>
        </a:p>
      </dgm:t>
    </dgm:pt>
    <dgm:pt modelId="{910AFD86-A2D4-43AB-B761-3726A1F0D58A}" type="parTrans" cxnId="{A80FBCEA-3DF1-404D-B7E4-85B472BBDFD3}">
      <dgm:prSet/>
      <dgm:spPr/>
      <dgm:t>
        <a:bodyPr/>
        <a:lstStyle/>
        <a:p>
          <a:endParaRPr lang="ru-RU"/>
        </a:p>
      </dgm:t>
    </dgm:pt>
    <dgm:pt modelId="{D61C5419-0FE8-4204-A583-9A71EC800925}" type="sibTrans" cxnId="{A80FBCEA-3DF1-404D-B7E4-85B472BBDFD3}">
      <dgm:prSet/>
      <dgm:spPr/>
      <dgm:t>
        <a:bodyPr/>
        <a:lstStyle/>
        <a:p>
          <a:endParaRPr lang="ru-RU"/>
        </a:p>
      </dgm:t>
    </dgm:pt>
    <dgm:pt modelId="{93ECF8CD-39F7-4EAE-9894-991676E5FCBB}">
      <dgm:prSet phldrT="[Текст]"/>
      <dgm:spPr/>
      <dgm:t>
        <a:bodyPr/>
        <a:lstStyle/>
        <a:p>
          <a:r>
            <a:rPr lang="ru-RU" dirty="0" smtClean="0"/>
            <a:t>Много юмора и смеха</a:t>
          </a:r>
          <a:endParaRPr lang="ru-RU" dirty="0"/>
        </a:p>
      </dgm:t>
    </dgm:pt>
    <dgm:pt modelId="{1B5157B3-EC88-42BF-A3F1-F1FCB410EB6D}" type="parTrans" cxnId="{6B3BFB56-4A9C-4BEB-8D77-7AA82771ECD9}">
      <dgm:prSet/>
      <dgm:spPr/>
      <dgm:t>
        <a:bodyPr/>
        <a:lstStyle/>
        <a:p>
          <a:endParaRPr lang="ru-RU"/>
        </a:p>
      </dgm:t>
    </dgm:pt>
    <dgm:pt modelId="{5C2332AC-3BCD-4118-AF35-7D095F1972ED}" type="sibTrans" cxnId="{6B3BFB56-4A9C-4BEB-8D77-7AA82771ECD9}">
      <dgm:prSet/>
      <dgm:spPr/>
      <dgm:t>
        <a:bodyPr/>
        <a:lstStyle/>
        <a:p>
          <a:endParaRPr lang="ru-RU"/>
        </a:p>
      </dgm:t>
    </dgm:pt>
    <dgm:pt modelId="{7BD768B7-E086-4333-AEF9-3A63A7D8C4D5}">
      <dgm:prSet phldrT="[Текст]"/>
      <dgm:spPr/>
      <dgm:t>
        <a:bodyPr/>
        <a:lstStyle/>
        <a:p>
          <a:r>
            <a:rPr lang="ru-RU" dirty="0" smtClean="0"/>
            <a:t>Поездки, приключения, знакомства</a:t>
          </a:r>
          <a:endParaRPr lang="ru-RU" dirty="0"/>
        </a:p>
      </dgm:t>
    </dgm:pt>
    <dgm:pt modelId="{47331B9A-04EA-4260-996F-2E8C1631424A}" type="sibTrans" cxnId="{05078C3F-3467-4135-8CF2-6E812636102D}">
      <dgm:prSet/>
      <dgm:spPr/>
      <dgm:t>
        <a:bodyPr/>
        <a:lstStyle/>
        <a:p>
          <a:endParaRPr lang="ru-RU"/>
        </a:p>
      </dgm:t>
    </dgm:pt>
    <dgm:pt modelId="{0B1EB262-F462-4C61-914A-75DE71CFBD88}" type="parTrans" cxnId="{05078C3F-3467-4135-8CF2-6E812636102D}">
      <dgm:prSet/>
      <dgm:spPr/>
      <dgm:t>
        <a:bodyPr/>
        <a:lstStyle/>
        <a:p>
          <a:endParaRPr lang="ru-RU"/>
        </a:p>
      </dgm:t>
    </dgm:pt>
    <dgm:pt modelId="{5979F4FB-45C8-4C34-BF92-50720FDFDA2E}" type="pres">
      <dgm:prSet presAssocID="{1CF276C7-227B-49E7-A0F9-AE964370D243}" presName="theList" presStyleCnt="0">
        <dgm:presLayoutVars>
          <dgm:dir/>
          <dgm:animLvl val="lvl"/>
          <dgm:resizeHandles val="exact"/>
        </dgm:presLayoutVars>
      </dgm:prSet>
      <dgm:spPr/>
      <dgm:t>
        <a:bodyPr/>
        <a:lstStyle/>
        <a:p>
          <a:endParaRPr lang="ru-RU"/>
        </a:p>
      </dgm:t>
    </dgm:pt>
    <dgm:pt modelId="{1B4C7C1A-78D6-44B3-B15E-0643FE77C809}" type="pres">
      <dgm:prSet presAssocID="{31B632A4-3685-4BAB-9D74-8270FA875AB8}" presName="compNode" presStyleCnt="0"/>
      <dgm:spPr/>
    </dgm:pt>
    <dgm:pt modelId="{B0D9B1C6-BEF8-40FE-850E-BADC06638479}" type="pres">
      <dgm:prSet presAssocID="{31B632A4-3685-4BAB-9D74-8270FA875AB8}" presName="noGeometry" presStyleCnt="0"/>
      <dgm:spPr/>
    </dgm:pt>
    <dgm:pt modelId="{1062BF19-B3A4-4B0D-8C10-D73F3BC4905C}" type="pres">
      <dgm:prSet presAssocID="{31B632A4-3685-4BAB-9D74-8270FA875AB8}" presName="childTextVisible" presStyleLbl="bgAccFollowNode1" presStyleIdx="0" presStyleCnt="3">
        <dgm:presLayoutVars>
          <dgm:bulletEnabled val="1"/>
        </dgm:presLayoutVars>
      </dgm:prSet>
      <dgm:spPr/>
      <dgm:t>
        <a:bodyPr/>
        <a:lstStyle/>
        <a:p>
          <a:endParaRPr lang="ru-RU"/>
        </a:p>
      </dgm:t>
    </dgm:pt>
    <dgm:pt modelId="{E0F4CF92-F455-408B-8886-F75A38A95B44}" type="pres">
      <dgm:prSet presAssocID="{31B632A4-3685-4BAB-9D74-8270FA875AB8}" presName="childTextHidden" presStyleLbl="bgAccFollowNode1" presStyleIdx="0" presStyleCnt="3"/>
      <dgm:spPr/>
      <dgm:t>
        <a:bodyPr/>
        <a:lstStyle/>
        <a:p>
          <a:endParaRPr lang="ru-RU"/>
        </a:p>
      </dgm:t>
    </dgm:pt>
    <dgm:pt modelId="{BC513A09-AA57-4210-B889-B295EB39B212}" type="pres">
      <dgm:prSet presAssocID="{31B632A4-3685-4BAB-9D74-8270FA875AB8}" presName="parentText" presStyleLbl="node1" presStyleIdx="0" presStyleCnt="3">
        <dgm:presLayoutVars>
          <dgm:chMax val="1"/>
          <dgm:bulletEnabled val="1"/>
        </dgm:presLayoutVars>
      </dgm:prSet>
      <dgm:spPr/>
      <dgm:t>
        <a:bodyPr/>
        <a:lstStyle/>
        <a:p>
          <a:endParaRPr lang="ru-RU"/>
        </a:p>
      </dgm:t>
    </dgm:pt>
    <dgm:pt modelId="{489110BC-3BAA-462E-AB0F-29EC7913F9B4}" type="pres">
      <dgm:prSet presAssocID="{31B632A4-3685-4BAB-9D74-8270FA875AB8}" presName="aSpace" presStyleCnt="0"/>
      <dgm:spPr/>
    </dgm:pt>
    <dgm:pt modelId="{6BBC526A-6556-4ACB-AF5C-9FB279B047B7}" type="pres">
      <dgm:prSet presAssocID="{82F5448B-8ADE-4694-83E9-8A08730ECF42}" presName="compNode" presStyleCnt="0"/>
      <dgm:spPr/>
    </dgm:pt>
    <dgm:pt modelId="{6AE5434F-D2D1-4120-8432-360F6D187445}" type="pres">
      <dgm:prSet presAssocID="{82F5448B-8ADE-4694-83E9-8A08730ECF42}" presName="noGeometry" presStyleCnt="0"/>
      <dgm:spPr/>
    </dgm:pt>
    <dgm:pt modelId="{AF03969B-9A73-4621-A9CA-703745D4903A}" type="pres">
      <dgm:prSet presAssocID="{82F5448B-8ADE-4694-83E9-8A08730ECF42}" presName="childTextVisible" presStyleLbl="bgAccFollowNode1" presStyleIdx="1" presStyleCnt="3">
        <dgm:presLayoutVars>
          <dgm:bulletEnabled val="1"/>
        </dgm:presLayoutVars>
      </dgm:prSet>
      <dgm:spPr/>
      <dgm:t>
        <a:bodyPr/>
        <a:lstStyle/>
        <a:p>
          <a:endParaRPr lang="ru-RU"/>
        </a:p>
      </dgm:t>
    </dgm:pt>
    <dgm:pt modelId="{4023ECD4-636D-4DEF-B7A7-4D4CFE030736}" type="pres">
      <dgm:prSet presAssocID="{82F5448B-8ADE-4694-83E9-8A08730ECF42}" presName="childTextHidden" presStyleLbl="bgAccFollowNode1" presStyleIdx="1" presStyleCnt="3"/>
      <dgm:spPr/>
      <dgm:t>
        <a:bodyPr/>
        <a:lstStyle/>
        <a:p>
          <a:endParaRPr lang="ru-RU"/>
        </a:p>
      </dgm:t>
    </dgm:pt>
    <dgm:pt modelId="{856550F1-9707-44CD-8AC9-2776E5AB3F19}" type="pres">
      <dgm:prSet presAssocID="{82F5448B-8ADE-4694-83E9-8A08730ECF42}" presName="parentText" presStyleLbl="node1" presStyleIdx="1" presStyleCnt="3">
        <dgm:presLayoutVars>
          <dgm:chMax val="1"/>
          <dgm:bulletEnabled val="1"/>
        </dgm:presLayoutVars>
      </dgm:prSet>
      <dgm:spPr/>
      <dgm:t>
        <a:bodyPr/>
        <a:lstStyle/>
        <a:p>
          <a:endParaRPr lang="ru-RU"/>
        </a:p>
      </dgm:t>
    </dgm:pt>
    <dgm:pt modelId="{72F04ACF-7EA9-4982-97B3-AAA4944D341B}" type="pres">
      <dgm:prSet presAssocID="{82F5448B-8ADE-4694-83E9-8A08730ECF42}" presName="aSpace" presStyleCnt="0"/>
      <dgm:spPr/>
    </dgm:pt>
    <dgm:pt modelId="{200C4AD4-B9AA-4C06-A2A2-965B84D9E5EE}" type="pres">
      <dgm:prSet presAssocID="{B7D1A205-4A17-4A7A-AFE8-2F08DBF0C1A0}" presName="compNode" presStyleCnt="0"/>
      <dgm:spPr/>
    </dgm:pt>
    <dgm:pt modelId="{177471EE-340F-4098-8D5C-47D49D133856}" type="pres">
      <dgm:prSet presAssocID="{B7D1A205-4A17-4A7A-AFE8-2F08DBF0C1A0}" presName="noGeometry" presStyleCnt="0"/>
      <dgm:spPr/>
    </dgm:pt>
    <dgm:pt modelId="{587B725A-9BA1-46A5-8BEE-CAB2ACF969A0}" type="pres">
      <dgm:prSet presAssocID="{B7D1A205-4A17-4A7A-AFE8-2F08DBF0C1A0}" presName="childTextVisible" presStyleLbl="bgAccFollowNode1" presStyleIdx="2" presStyleCnt="3">
        <dgm:presLayoutVars>
          <dgm:bulletEnabled val="1"/>
        </dgm:presLayoutVars>
      </dgm:prSet>
      <dgm:spPr/>
      <dgm:t>
        <a:bodyPr/>
        <a:lstStyle/>
        <a:p>
          <a:endParaRPr lang="ru-RU"/>
        </a:p>
      </dgm:t>
    </dgm:pt>
    <dgm:pt modelId="{B61092CB-A818-4CE7-BA8C-3FA4FE46565E}" type="pres">
      <dgm:prSet presAssocID="{B7D1A205-4A17-4A7A-AFE8-2F08DBF0C1A0}" presName="childTextHidden" presStyleLbl="bgAccFollowNode1" presStyleIdx="2" presStyleCnt="3"/>
      <dgm:spPr/>
      <dgm:t>
        <a:bodyPr/>
        <a:lstStyle/>
        <a:p>
          <a:endParaRPr lang="ru-RU"/>
        </a:p>
      </dgm:t>
    </dgm:pt>
    <dgm:pt modelId="{9C25DD48-1676-4282-A2E8-01A7C92929EE}" type="pres">
      <dgm:prSet presAssocID="{B7D1A205-4A17-4A7A-AFE8-2F08DBF0C1A0}" presName="parentText" presStyleLbl="node1" presStyleIdx="2" presStyleCnt="3">
        <dgm:presLayoutVars>
          <dgm:chMax val="1"/>
          <dgm:bulletEnabled val="1"/>
        </dgm:presLayoutVars>
      </dgm:prSet>
      <dgm:spPr/>
      <dgm:t>
        <a:bodyPr/>
        <a:lstStyle/>
        <a:p>
          <a:endParaRPr lang="ru-RU"/>
        </a:p>
      </dgm:t>
    </dgm:pt>
  </dgm:ptLst>
  <dgm:cxnLst>
    <dgm:cxn modelId="{264F96A2-C63B-4BAC-B771-A4F5B0217C7F}" type="presOf" srcId="{31B632A4-3685-4BAB-9D74-8270FA875AB8}" destId="{BC513A09-AA57-4210-B889-B295EB39B212}" srcOrd="0" destOrd="0" presId="urn:microsoft.com/office/officeart/2005/8/layout/hProcess6"/>
    <dgm:cxn modelId="{4F330FF6-5E41-4B75-8C08-80755CC77320}" type="presOf" srcId="{D296C6FB-983D-4EEB-B8D7-30A1D8211589}" destId="{AF03969B-9A73-4621-A9CA-703745D4903A}" srcOrd="0" destOrd="0" presId="urn:microsoft.com/office/officeart/2005/8/layout/hProcess6"/>
    <dgm:cxn modelId="{A66F7BE8-2420-4935-A7CA-60419176877F}" type="presOf" srcId="{A2E6F767-07B0-40FD-A985-A32E05183EF4}" destId="{1062BF19-B3A4-4B0D-8C10-D73F3BC4905C}" srcOrd="0" destOrd="0" presId="urn:microsoft.com/office/officeart/2005/8/layout/hProcess6"/>
    <dgm:cxn modelId="{62C3C261-4DFB-432F-ADE1-966DAFB585E9}" srcId="{1CF276C7-227B-49E7-A0F9-AE964370D243}" destId="{31B632A4-3685-4BAB-9D74-8270FA875AB8}" srcOrd="0" destOrd="0" parTransId="{6C80BB23-8B51-4256-95AE-FBDDE9E6BF02}" sibTransId="{49728DDD-3837-437B-AC9A-3E7CC717A217}"/>
    <dgm:cxn modelId="{3FBEF2C1-7610-434F-8915-20ED5D979A2C}" type="presOf" srcId="{93ECF8CD-39F7-4EAE-9894-991676E5FCBB}" destId="{B61092CB-A818-4CE7-BA8C-3FA4FE46565E}" srcOrd="1" destOrd="1" presId="urn:microsoft.com/office/officeart/2005/8/layout/hProcess6"/>
    <dgm:cxn modelId="{61438892-6536-4E4E-A0CC-AC9CAD603063}" type="presOf" srcId="{93ECF8CD-39F7-4EAE-9894-991676E5FCBB}" destId="{587B725A-9BA1-46A5-8BEE-CAB2ACF969A0}" srcOrd="0" destOrd="1" presId="urn:microsoft.com/office/officeart/2005/8/layout/hProcess6"/>
    <dgm:cxn modelId="{C6B5E47C-D62E-49F0-8AF6-DE9C50786C08}" type="presOf" srcId="{FDEC6050-5733-4FFD-87DA-8FFB22343D74}" destId="{B61092CB-A818-4CE7-BA8C-3FA4FE46565E}" srcOrd="1" destOrd="0" presId="urn:microsoft.com/office/officeart/2005/8/layout/hProcess6"/>
    <dgm:cxn modelId="{9338ED45-9F01-43E9-9892-4644784E40AD}" srcId="{1CF276C7-227B-49E7-A0F9-AE964370D243}" destId="{82F5448B-8ADE-4694-83E9-8A08730ECF42}" srcOrd="1" destOrd="0" parTransId="{7718D6F4-F22D-4105-9B9D-C1D3E4FE71E9}" sibTransId="{2B5DA239-9013-4A54-874D-0DA59DCC0712}"/>
    <dgm:cxn modelId="{DB9E553E-09DA-4EC1-89E1-1D6BD70E200D}" type="presOf" srcId="{7BD768B7-E086-4333-AEF9-3A63A7D8C4D5}" destId="{E0F4CF92-F455-408B-8886-F75A38A95B44}" srcOrd="1" destOrd="1" presId="urn:microsoft.com/office/officeart/2005/8/layout/hProcess6"/>
    <dgm:cxn modelId="{A603F596-EA4A-4307-A050-421E2B03E8DE}" type="presOf" srcId="{FDEC6050-5733-4FFD-87DA-8FFB22343D74}" destId="{587B725A-9BA1-46A5-8BEE-CAB2ACF969A0}" srcOrd="0" destOrd="0" presId="urn:microsoft.com/office/officeart/2005/8/layout/hProcess6"/>
    <dgm:cxn modelId="{BB9D4D8C-DF24-4953-BB18-DB2831B8E73E}" type="presOf" srcId="{1CF276C7-227B-49E7-A0F9-AE964370D243}" destId="{5979F4FB-45C8-4C34-BF92-50720FDFDA2E}" srcOrd="0" destOrd="0" presId="urn:microsoft.com/office/officeart/2005/8/layout/hProcess6"/>
    <dgm:cxn modelId="{A496E9AC-68F9-45B4-9B83-B2EAFD98DD01}" srcId="{31B632A4-3685-4BAB-9D74-8270FA875AB8}" destId="{A2E6F767-07B0-40FD-A985-A32E05183EF4}" srcOrd="0" destOrd="0" parTransId="{16E16F29-DFF1-4210-BA6D-CE9E5A4C8C11}" sibTransId="{6DD0948D-E180-4CA9-B44E-DA6F8686693D}"/>
    <dgm:cxn modelId="{1670DE1C-AE57-449A-BA3C-9550418F8163}" type="presOf" srcId="{B7D1A205-4A17-4A7A-AFE8-2F08DBF0C1A0}" destId="{9C25DD48-1676-4282-A2E8-01A7C92929EE}" srcOrd="0" destOrd="0" presId="urn:microsoft.com/office/officeart/2005/8/layout/hProcess6"/>
    <dgm:cxn modelId="{05078C3F-3467-4135-8CF2-6E812636102D}" srcId="{31B632A4-3685-4BAB-9D74-8270FA875AB8}" destId="{7BD768B7-E086-4333-AEF9-3A63A7D8C4D5}" srcOrd="1" destOrd="0" parTransId="{0B1EB262-F462-4C61-914A-75DE71CFBD88}" sibTransId="{47331B9A-04EA-4260-996F-2E8C1631424A}"/>
    <dgm:cxn modelId="{F55E8AAC-81E0-4866-B975-BF63E03818D5}" srcId="{1CF276C7-227B-49E7-A0F9-AE964370D243}" destId="{B7D1A205-4A17-4A7A-AFE8-2F08DBF0C1A0}" srcOrd="2" destOrd="0" parTransId="{794E0991-3347-4D2D-9F86-173AACC4A876}" sibTransId="{4A93CFDE-B770-405D-B95B-F0894B0F1506}"/>
    <dgm:cxn modelId="{019855F8-012B-4A5C-86FF-69214D019621}" type="presOf" srcId="{A2E6F767-07B0-40FD-A985-A32E05183EF4}" destId="{E0F4CF92-F455-408B-8886-F75A38A95B44}" srcOrd="1" destOrd="0" presId="urn:microsoft.com/office/officeart/2005/8/layout/hProcess6"/>
    <dgm:cxn modelId="{4DD0C57F-4E89-4329-AE7F-9F8BAB45B093}" type="presOf" srcId="{82F5448B-8ADE-4694-83E9-8A08730ECF42}" destId="{856550F1-9707-44CD-8AC9-2776E5AB3F19}" srcOrd="0" destOrd="0" presId="urn:microsoft.com/office/officeart/2005/8/layout/hProcess6"/>
    <dgm:cxn modelId="{25B0894A-A9C9-497F-9B2E-1D1CEB615BBA}" srcId="{82F5448B-8ADE-4694-83E9-8A08730ECF42}" destId="{D296C6FB-983D-4EEB-B8D7-30A1D8211589}" srcOrd="0" destOrd="0" parTransId="{A6882E6C-2A17-411C-80C4-00063AD482D7}" sibTransId="{76280A77-BD2B-4926-88E4-BBF903A121CB}"/>
    <dgm:cxn modelId="{A80FBCEA-3DF1-404D-B7E4-85B472BBDFD3}" srcId="{B7D1A205-4A17-4A7A-AFE8-2F08DBF0C1A0}" destId="{FDEC6050-5733-4FFD-87DA-8FFB22343D74}" srcOrd="0" destOrd="0" parTransId="{910AFD86-A2D4-43AB-B761-3726A1F0D58A}" sibTransId="{D61C5419-0FE8-4204-A583-9A71EC800925}"/>
    <dgm:cxn modelId="{6B3BFB56-4A9C-4BEB-8D77-7AA82771ECD9}" srcId="{B7D1A205-4A17-4A7A-AFE8-2F08DBF0C1A0}" destId="{93ECF8CD-39F7-4EAE-9894-991676E5FCBB}" srcOrd="1" destOrd="0" parTransId="{1B5157B3-EC88-42BF-A3F1-F1FCB410EB6D}" sibTransId="{5C2332AC-3BCD-4118-AF35-7D095F1972ED}"/>
    <dgm:cxn modelId="{30A441C8-B02A-44D8-AC43-3F8838913193}" type="presOf" srcId="{7BD768B7-E086-4333-AEF9-3A63A7D8C4D5}" destId="{1062BF19-B3A4-4B0D-8C10-D73F3BC4905C}" srcOrd="0" destOrd="1" presId="urn:microsoft.com/office/officeart/2005/8/layout/hProcess6"/>
    <dgm:cxn modelId="{F5D43940-F36A-4A64-8BB2-A19F6B2EB5D5}" type="presOf" srcId="{D296C6FB-983D-4EEB-B8D7-30A1D8211589}" destId="{4023ECD4-636D-4DEF-B7A7-4D4CFE030736}" srcOrd="1" destOrd="0" presId="urn:microsoft.com/office/officeart/2005/8/layout/hProcess6"/>
    <dgm:cxn modelId="{6A562CE3-35EF-4E68-9880-6571D580925B}" type="presParOf" srcId="{5979F4FB-45C8-4C34-BF92-50720FDFDA2E}" destId="{1B4C7C1A-78D6-44B3-B15E-0643FE77C809}" srcOrd="0" destOrd="0" presId="urn:microsoft.com/office/officeart/2005/8/layout/hProcess6"/>
    <dgm:cxn modelId="{22B70BCB-A1EA-4FCE-84B3-B4730E7E85F1}" type="presParOf" srcId="{1B4C7C1A-78D6-44B3-B15E-0643FE77C809}" destId="{B0D9B1C6-BEF8-40FE-850E-BADC06638479}" srcOrd="0" destOrd="0" presId="urn:microsoft.com/office/officeart/2005/8/layout/hProcess6"/>
    <dgm:cxn modelId="{CC950541-AA58-4017-BEB9-A2185FDB7004}" type="presParOf" srcId="{1B4C7C1A-78D6-44B3-B15E-0643FE77C809}" destId="{1062BF19-B3A4-4B0D-8C10-D73F3BC4905C}" srcOrd="1" destOrd="0" presId="urn:microsoft.com/office/officeart/2005/8/layout/hProcess6"/>
    <dgm:cxn modelId="{A63BDC47-55CE-47E7-9B06-DF9036B97C86}" type="presParOf" srcId="{1B4C7C1A-78D6-44B3-B15E-0643FE77C809}" destId="{E0F4CF92-F455-408B-8886-F75A38A95B44}" srcOrd="2" destOrd="0" presId="urn:microsoft.com/office/officeart/2005/8/layout/hProcess6"/>
    <dgm:cxn modelId="{839D82BA-577E-43A9-AC5E-A3DCB1D5BAD6}" type="presParOf" srcId="{1B4C7C1A-78D6-44B3-B15E-0643FE77C809}" destId="{BC513A09-AA57-4210-B889-B295EB39B212}" srcOrd="3" destOrd="0" presId="urn:microsoft.com/office/officeart/2005/8/layout/hProcess6"/>
    <dgm:cxn modelId="{06C01511-F839-4E5B-AD57-AD386EADA79B}" type="presParOf" srcId="{5979F4FB-45C8-4C34-BF92-50720FDFDA2E}" destId="{489110BC-3BAA-462E-AB0F-29EC7913F9B4}" srcOrd="1" destOrd="0" presId="urn:microsoft.com/office/officeart/2005/8/layout/hProcess6"/>
    <dgm:cxn modelId="{69F1A009-F020-4540-8A69-243B6AC8A5F5}" type="presParOf" srcId="{5979F4FB-45C8-4C34-BF92-50720FDFDA2E}" destId="{6BBC526A-6556-4ACB-AF5C-9FB279B047B7}" srcOrd="2" destOrd="0" presId="urn:microsoft.com/office/officeart/2005/8/layout/hProcess6"/>
    <dgm:cxn modelId="{9B4E5D6F-1FEA-4DCC-8D12-606A047F8CFB}" type="presParOf" srcId="{6BBC526A-6556-4ACB-AF5C-9FB279B047B7}" destId="{6AE5434F-D2D1-4120-8432-360F6D187445}" srcOrd="0" destOrd="0" presId="urn:microsoft.com/office/officeart/2005/8/layout/hProcess6"/>
    <dgm:cxn modelId="{7CF43AD2-2BA0-478F-A106-5FB11855D74D}" type="presParOf" srcId="{6BBC526A-6556-4ACB-AF5C-9FB279B047B7}" destId="{AF03969B-9A73-4621-A9CA-703745D4903A}" srcOrd="1" destOrd="0" presId="urn:microsoft.com/office/officeart/2005/8/layout/hProcess6"/>
    <dgm:cxn modelId="{EE41494C-7019-4077-8F4F-ADD591223D61}" type="presParOf" srcId="{6BBC526A-6556-4ACB-AF5C-9FB279B047B7}" destId="{4023ECD4-636D-4DEF-B7A7-4D4CFE030736}" srcOrd="2" destOrd="0" presId="urn:microsoft.com/office/officeart/2005/8/layout/hProcess6"/>
    <dgm:cxn modelId="{BB3922B7-F1AF-4DF3-B73C-D3D267C82E37}" type="presParOf" srcId="{6BBC526A-6556-4ACB-AF5C-9FB279B047B7}" destId="{856550F1-9707-44CD-8AC9-2776E5AB3F19}" srcOrd="3" destOrd="0" presId="urn:microsoft.com/office/officeart/2005/8/layout/hProcess6"/>
    <dgm:cxn modelId="{22AF459C-6BC3-42A2-AEAD-F426A2A8C92E}" type="presParOf" srcId="{5979F4FB-45C8-4C34-BF92-50720FDFDA2E}" destId="{72F04ACF-7EA9-4982-97B3-AAA4944D341B}" srcOrd="3" destOrd="0" presId="urn:microsoft.com/office/officeart/2005/8/layout/hProcess6"/>
    <dgm:cxn modelId="{849DE260-BDA2-4E9A-B0EA-D58ABED21B61}" type="presParOf" srcId="{5979F4FB-45C8-4C34-BF92-50720FDFDA2E}" destId="{200C4AD4-B9AA-4C06-A2A2-965B84D9E5EE}" srcOrd="4" destOrd="0" presId="urn:microsoft.com/office/officeart/2005/8/layout/hProcess6"/>
    <dgm:cxn modelId="{1FDD99D8-73DA-4414-9DC0-21D07486833C}" type="presParOf" srcId="{200C4AD4-B9AA-4C06-A2A2-965B84D9E5EE}" destId="{177471EE-340F-4098-8D5C-47D49D133856}" srcOrd="0" destOrd="0" presId="urn:microsoft.com/office/officeart/2005/8/layout/hProcess6"/>
    <dgm:cxn modelId="{6F0C8316-25C9-45B9-A06F-F64905DD0DAA}" type="presParOf" srcId="{200C4AD4-B9AA-4C06-A2A2-965B84D9E5EE}" destId="{587B725A-9BA1-46A5-8BEE-CAB2ACF969A0}" srcOrd="1" destOrd="0" presId="urn:microsoft.com/office/officeart/2005/8/layout/hProcess6"/>
    <dgm:cxn modelId="{5D4DA75E-3927-47C0-AE1E-6176038E6C7D}" type="presParOf" srcId="{200C4AD4-B9AA-4C06-A2A2-965B84D9E5EE}" destId="{B61092CB-A818-4CE7-BA8C-3FA4FE46565E}" srcOrd="2" destOrd="0" presId="urn:microsoft.com/office/officeart/2005/8/layout/hProcess6"/>
    <dgm:cxn modelId="{BDE48D68-770A-482C-B694-1C3B880A3704}" type="presParOf" srcId="{200C4AD4-B9AA-4C06-A2A2-965B84D9E5EE}" destId="{9C25DD48-1676-4282-A2E8-01A7C92929EE}"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21E00E-348F-4668-A2CC-812F5A41E844}" type="doc">
      <dgm:prSet loTypeId="urn:microsoft.com/office/officeart/2009/3/layout/StepUpProcess" loCatId="process" qsTypeId="urn:microsoft.com/office/officeart/2005/8/quickstyle/simple1" qsCatId="simple" csTypeId="urn:microsoft.com/office/officeart/2005/8/colors/accent2_2" csCatId="accent2" phldr="1"/>
      <dgm:spPr/>
      <dgm:t>
        <a:bodyPr/>
        <a:lstStyle/>
        <a:p>
          <a:endParaRPr lang="ru-RU"/>
        </a:p>
      </dgm:t>
    </dgm:pt>
    <dgm:pt modelId="{A662F9DD-51B0-4740-8A77-8B11D4870B8F}">
      <dgm:prSet phldrT="[Текст]"/>
      <dgm:spPr/>
      <dgm:t>
        <a:bodyPr/>
        <a:lstStyle/>
        <a:p>
          <a:r>
            <a:rPr lang="ru-RU" dirty="0" smtClean="0"/>
            <a:t>Пришли свою работу для участия в программе НОС  или заявку на участие в фестивале школьного видео </a:t>
          </a:r>
          <a:endParaRPr lang="ru-RU" dirty="0"/>
        </a:p>
      </dgm:t>
    </dgm:pt>
    <dgm:pt modelId="{72B4DE3E-6E9B-4592-B127-9D87B24FDBA8}" type="parTrans" cxnId="{2CAAA983-7C4A-4210-8881-BE79162BB6E0}">
      <dgm:prSet/>
      <dgm:spPr/>
      <dgm:t>
        <a:bodyPr/>
        <a:lstStyle/>
        <a:p>
          <a:endParaRPr lang="ru-RU"/>
        </a:p>
      </dgm:t>
    </dgm:pt>
    <dgm:pt modelId="{1912E1F9-A642-4AB4-A0E2-C1BBF8296906}" type="sibTrans" cxnId="{2CAAA983-7C4A-4210-8881-BE79162BB6E0}">
      <dgm:prSet/>
      <dgm:spPr/>
      <dgm:t>
        <a:bodyPr/>
        <a:lstStyle/>
        <a:p>
          <a:endParaRPr lang="ru-RU"/>
        </a:p>
      </dgm:t>
    </dgm:pt>
    <dgm:pt modelId="{E80E52BE-E42B-4AE9-9F4A-DE5702CB2CEE}">
      <dgm:prSet phldrT="[Текст]"/>
      <dgm:spPr/>
      <dgm:t>
        <a:bodyPr/>
        <a:lstStyle/>
        <a:p>
          <a:r>
            <a:rPr lang="ru-RU" dirty="0" smtClean="0"/>
            <a:t>Получай информацию о деятельности ЛЮЖ и о сотрудничестве с ЛЮЖ</a:t>
          </a:r>
          <a:endParaRPr lang="ru-RU" dirty="0"/>
        </a:p>
      </dgm:t>
    </dgm:pt>
    <dgm:pt modelId="{A0267C93-8CDC-43D6-BAF3-245E61A8C7B5}" type="parTrans" cxnId="{97C477CE-0E68-46BA-A142-4EE516ECCC6C}">
      <dgm:prSet/>
      <dgm:spPr/>
      <dgm:t>
        <a:bodyPr/>
        <a:lstStyle/>
        <a:p>
          <a:endParaRPr lang="ru-RU"/>
        </a:p>
      </dgm:t>
    </dgm:pt>
    <dgm:pt modelId="{F050360A-C0E0-4F00-925E-582CB388397B}" type="sibTrans" cxnId="{97C477CE-0E68-46BA-A142-4EE516ECCC6C}">
      <dgm:prSet/>
      <dgm:spPr/>
      <dgm:t>
        <a:bodyPr/>
        <a:lstStyle/>
        <a:p>
          <a:endParaRPr lang="ru-RU"/>
        </a:p>
      </dgm:t>
    </dgm:pt>
    <dgm:pt modelId="{C379BF46-E3D2-4E29-ADDC-032ADFAA4082}">
      <dgm:prSet phldrT="[Текст]"/>
      <dgm:spPr/>
      <dgm:t>
        <a:bodyPr/>
        <a:lstStyle/>
        <a:p>
          <a:r>
            <a:rPr lang="ru-RU" dirty="0" smtClean="0"/>
            <a:t>Вступи в ЛЮЖ </a:t>
          </a:r>
          <a:endParaRPr lang="ru-RU" dirty="0"/>
        </a:p>
      </dgm:t>
    </dgm:pt>
    <dgm:pt modelId="{444C0F0E-F069-4A66-8080-C99B52880FE9}" type="parTrans" cxnId="{017B0459-6194-427D-AA51-7B53F320250D}">
      <dgm:prSet/>
      <dgm:spPr/>
      <dgm:t>
        <a:bodyPr/>
        <a:lstStyle/>
        <a:p>
          <a:endParaRPr lang="ru-RU"/>
        </a:p>
      </dgm:t>
    </dgm:pt>
    <dgm:pt modelId="{A26137B5-F505-4467-85BF-3A38DFDE8EB0}" type="sibTrans" cxnId="{017B0459-6194-427D-AA51-7B53F320250D}">
      <dgm:prSet/>
      <dgm:spPr/>
      <dgm:t>
        <a:bodyPr/>
        <a:lstStyle/>
        <a:p>
          <a:endParaRPr lang="ru-RU"/>
        </a:p>
      </dgm:t>
    </dgm:pt>
    <dgm:pt modelId="{398569CF-38AB-4584-8188-EBBA32D8F240}" type="pres">
      <dgm:prSet presAssocID="{1D21E00E-348F-4668-A2CC-812F5A41E844}" presName="rootnode" presStyleCnt="0">
        <dgm:presLayoutVars>
          <dgm:chMax/>
          <dgm:chPref/>
          <dgm:dir/>
          <dgm:animLvl val="lvl"/>
        </dgm:presLayoutVars>
      </dgm:prSet>
      <dgm:spPr/>
      <dgm:t>
        <a:bodyPr/>
        <a:lstStyle/>
        <a:p>
          <a:endParaRPr lang="ru-RU"/>
        </a:p>
      </dgm:t>
    </dgm:pt>
    <dgm:pt modelId="{6D31999C-195B-4F5B-BDB9-38480BFA8430}" type="pres">
      <dgm:prSet presAssocID="{A662F9DD-51B0-4740-8A77-8B11D4870B8F}" presName="composite" presStyleCnt="0"/>
      <dgm:spPr/>
    </dgm:pt>
    <dgm:pt modelId="{A1B61BE1-5DFE-4D2F-8DF2-588F1A42299F}" type="pres">
      <dgm:prSet presAssocID="{A662F9DD-51B0-4740-8A77-8B11D4870B8F}" presName="LShape" presStyleLbl="alignNode1" presStyleIdx="0" presStyleCnt="5"/>
      <dgm:spPr/>
    </dgm:pt>
    <dgm:pt modelId="{3487714F-7D03-4FE6-BAF4-8D821161F86D}" type="pres">
      <dgm:prSet presAssocID="{A662F9DD-51B0-4740-8A77-8B11D4870B8F}" presName="ParentText" presStyleLbl="revTx" presStyleIdx="0" presStyleCnt="3">
        <dgm:presLayoutVars>
          <dgm:chMax val="0"/>
          <dgm:chPref val="0"/>
          <dgm:bulletEnabled val="1"/>
        </dgm:presLayoutVars>
      </dgm:prSet>
      <dgm:spPr/>
      <dgm:t>
        <a:bodyPr/>
        <a:lstStyle/>
        <a:p>
          <a:endParaRPr lang="ru-RU"/>
        </a:p>
      </dgm:t>
    </dgm:pt>
    <dgm:pt modelId="{04DE5857-5972-4584-83A2-77AD6E24B0E7}" type="pres">
      <dgm:prSet presAssocID="{A662F9DD-51B0-4740-8A77-8B11D4870B8F}" presName="Triangle" presStyleLbl="alignNode1" presStyleIdx="1" presStyleCnt="5"/>
      <dgm:spPr/>
    </dgm:pt>
    <dgm:pt modelId="{C8983F76-AC5C-4768-82A5-87C948DD3EFA}" type="pres">
      <dgm:prSet presAssocID="{1912E1F9-A642-4AB4-A0E2-C1BBF8296906}" presName="sibTrans" presStyleCnt="0"/>
      <dgm:spPr/>
    </dgm:pt>
    <dgm:pt modelId="{3DA5B23E-7492-46DB-9B50-3D624B7B96FC}" type="pres">
      <dgm:prSet presAssocID="{1912E1F9-A642-4AB4-A0E2-C1BBF8296906}" presName="space" presStyleCnt="0"/>
      <dgm:spPr/>
    </dgm:pt>
    <dgm:pt modelId="{82A1BF6E-7D1F-4597-AB97-8F73A7443CF7}" type="pres">
      <dgm:prSet presAssocID="{E80E52BE-E42B-4AE9-9F4A-DE5702CB2CEE}" presName="composite" presStyleCnt="0"/>
      <dgm:spPr/>
    </dgm:pt>
    <dgm:pt modelId="{5F2FB824-FD44-497B-9B02-80D06CFC4DF5}" type="pres">
      <dgm:prSet presAssocID="{E80E52BE-E42B-4AE9-9F4A-DE5702CB2CEE}" presName="LShape" presStyleLbl="alignNode1" presStyleIdx="2" presStyleCnt="5"/>
      <dgm:spPr/>
    </dgm:pt>
    <dgm:pt modelId="{13524E89-C021-4685-9995-BE0762E0F919}" type="pres">
      <dgm:prSet presAssocID="{E80E52BE-E42B-4AE9-9F4A-DE5702CB2CEE}" presName="ParentText" presStyleLbl="revTx" presStyleIdx="1" presStyleCnt="3">
        <dgm:presLayoutVars>
          <dgm:chMax val="0"/>
          <dgm:chPref val="0"/>
          <dgm:bulletEnabled val="1"/>
        </dgm:presLayoutVars>
      </dgm:prSet>
      <dgm:spPr/>
      <dgm:t>
        <a:bodyPr/>
        <a:lstStyle/>
        <a:p>
          <a:endParaRPr lang="ru-RU"/>
        </a:p>
      </dgm:t>
    </dgm:pt>
    <dgm:pt modelId="{84366DB6-CAC6-4A41-BB0C-8D35B667D21F}" type="pres">
      <dgm:prSet presAssocID="{E80E52BE-E42B-4AE9-9F4A-DE5702CB2CEE}" presName="Triangle" presStyleLbl="alignNode1" presStyleIdx="3" presStyleCnt="5"/>
      <dgm:spPr/>
    </dgm:pt>
    <dgm:pt modelId="{388B306B-456B-49C2-A73E-7057A7E391CF}" type="pres">
      <dgm:prSet presAssocID="{F050360A-C0E0-4F00-925E-582CB388397B}" presName="sibTrans" presStyleCnt="0"/>
      <dgm:spPr/>
    </dgm:pt>
    <dgm:pt modelId="{30FE76B6-A0BE-488D-A36C-C7401501A571}" type="pres">
      <dgm:prSet presAssocID="{F050360A-C0E0-4F00-925E-582CB388397B}" presName="space" presStyleCnt="0"/>
      <dgm:spPr/>
    </dgm:pt>
    <dgm:pt modelId="{FE57A5C4-0A73-44E7-B016-3FB035E2A6E4}" type="pres">
      <dgm:prSet presAssocID="{C379BF46-E3D2-4E29-ADDC-032ADFAA4082}" presName="composite" presStyleCnt="0"/>
      <dgm:spPr/>
    </dgm:pt>
    <dgm:pt modelId="{2DA2431E-86F0-4B4A-BB9B-9F07C110FEA9}" type="pres">
      <dgm:prSet presAssocID="{C379BF46-E3D2-4E29-ADDC-032ADFAA4082}" presName="LShape" presStyleLbl="alignNode1" presStyleIdx="4" presStyleCnt="5"/>
      <dgm:spPr/>
    </dgm:pt>
    <dgm:pt modelId="{8F3ADD27-FCDA-4C52-86C4-E2F9DAB8EC91}" type="pres">
      <dgm:prSet presAssocID="{C379BF46-E3D2-4E29-ADDC-032ADFAA4082}" presName="ParentText" presStyleLbl="revTx" presStyleIdx="2" presStyleCnt="3">
        <dgm:presLayoutVars>
          <dgm:chMax val="0"/>
          <dgm:chPref val="0"/>
          <dgm:bulletEnabled val="1"/>
        </dgm:presLayoutVars>
      </dgm:prSet>
      <dgm:spPr/>
      <dgm:t>
        <a:bodyPr/>
        <a:lstStyle/>
        <a:p>
          <a:endParaRPr lang="ru-RU"/>
        </a:p>
      </dgm:t>
    </dgm:pt>
  </dgm:ptLst>
  <dgm:cxnLst>
    <dgm:cxn modelId="{017B0459-6194-427D-AA51-7B53F320250D}" srcId="{1D21E00E-348F-4668-A2CC-812F5A41E844}" destId="{C379BF46-E3D2-4E29-ADDC-032ADFAA4082}" srcOrd="2" destOrd="0" parTransId="{444C0F0E-F069-4A66-8080-C99B52880FE9}" sibTransId="{A26137B5-F505-4467-85BF-3A38DFDE8EB0}"/>
    <dgm:cxn modelId="{2CAAA983-7C4A-4210-8881-BE79162BB6E0}" srcId="{1D21E00E-348F-4668-A2CC-812F5A41E844}" destId="{A662F9DD-51B0-4740-8A77-8B11D4870B8F}" srcOrd="0" destOrd="0" parTransId="{72B4DE3E-6E9B-4592-B127-9D87B24FDBA8}" sibTransId="{1912E1F9-A642-4AB4-A0E2-C1BBF8296906}"/>
    <dgm:cxn modelId="{8C411854-8CEB-4B39-98F9-28121B031B49}" type="presOf" srcId="{C379BF46-E3D2-4E29-ADDC-032ADFAA4082}" destId="{8F3ADD27-FCDA-4C52-86C4-E2F9DAB8EC91}" srcOrd="0" destOrd="0" presId="urn:microsoft.com/office/officeart/2009/3/layout/StepUpProcess"/>
    <dgm:cxn modelId="{DC97A79C-E7BA-4948-A983-7BC1A50E4EE8}" type="presOf" srcId="{1D21E00E-348F-4668-A2CC-812F5A41E844}" destId="{398569CF-38AB-4584-8188-EBBA32D8F240}" srcOrd="0" destOrd="0" presId="urn:microsoft.com/office/officeart/2009/3/layout/StepUpProcess"/>
    <dgm:cxn modelId="{5034D976-3049-4E62-AAF8-93E48D7C3547}" type="presOf" srcId="{E80E52BE-E42B-4AE9-9F4A-DE5702CB2CEE}" destId="{13524E89-C021-4685-9995-BE0762E0F919}" srcOrd="0" destOrd="0" presId="urn:microsoft.com/office/officeart/2009/3/layout/StepUpProcess"/>
    <dgm:cxn modelId="{97C477CE-0E68-46BA-A142-4EE516ECCC6C}" srcId="{1D21E00E-348F-4668-A2CC-812F5A41E844}" destId="{E80E52BE-E42B-4AE9-9F4A-DE5702CB2CEE}" srcOrd="1" destOrd="0" parTransId="{A0267C93-8CDC-43D6-BAF3-245E61A8C7B5}" sibTransId="{F050360A-C0E0-4F00-925E-582CB388397B}"/>
    <dgm:cxn modelId="{BA0585F1-FC72-4F2D-8363-6EF0A6E738FF}" type="presOf" srcId="{A662F9DD-51B0-4740-8A77-8B11D4870B8F}" destId="{3487714F-7D03-4FE6-BAF4-8D821161F86D}" srcOrd="0" destOrd="0" presId="urn:microsoft.com/office/officeart/2009/3/layout/StepUpProcess"/>
    <dgm:cxn modelId="{63F75D01-2038-44F3-BDFC-6F3C37AC8690}" type="presParOf" srcId="{398569CF-38AB-4584-8188-EBBA32D8F240}" destId="{6D31999C-195B-4F5B-BDB9-38480BFA8430}" srcOrd="0" destOrd="0" presId="urn:microsoft.com/office/officeart/2009/3/layout/StepUpProcess"/>
    <dgm:cxn modelId="{FD5C3879-4A6E-4122-996C-8EF6D30B8F24}" type="presParOf" srcId="{6D31999C-195B-4F5B-BDB9-38480BFA8430}" destId="{A1B61BE1-5DFE-4D2F-8DF2-588F1A42299F}" srcOrd="0" destOrd="0" presId="urn:microsoft.com/office/officeart/2009/3/layout/StepUpProcess"/>
    <dgm:cxn modelId="{C02EC208-BCB1-4A60-898A-2508CD0F066A}" type="presParOf" srcId="{6D31999C-195B-4F5B-BDB9-38480BFA8430}" destId="{3487714F-7D03-4FE6-BAF4-8D821161F86D}" srcOrd="1" destOrd="0" presId="urn:microsoft.com/office/officeart/2009/3/layout/StepUpProcess"/>
    <dgm:cxn modelId="{8530BD53-CCE4-4DDC-AE03-5AF8F5C3C6DC}" type="presParOf" srcId="{6D31999C-195B-4F5B-BDB9-38480BFA8430}" destId="{04DE5857-5972-4584-83A2-77AD6E24B0E7}" srcOrd="2" destOrd="0" presId="urn:microsoft.com/office/officeart/2009/3/layout/StepUpProcess"/>
    <dgm:cxn modelId="{2307558B-F68C-4F8B-B8A1-78E774D33C4C}" type="presParOf" srcId="{398569CF-38AB-4584-8188-EBBA32D8F240}" destId="{C8983F76-AC5C-4768-82A5-87C948DD3EFA}" srcOrd="1" destOrd="0" presId="urn:microsoft.com/office/officeart/2009/3/layout/StepUpProcess"/>
    <dgm:cxn modelId="{6681B11E-172D-4939-9949-A4C0BA2417B7}" type="presParOf" srcId="{C8983F76-AC5C-4768-82A5-87C948DD3EFA}" destId="{3DA5B23E-7492-46DB-9B50-3D624B7B96FC}" srcOrd="0" destOrd="0" presId="urn:microsoft.com/office/officeart/2009/3/layout/StepUpProcess"/>
    <dgm:cxn modelId="{AC25F1EA-66A3-4537-8E08-7A7F92D5BA21}" type="presParOf" srcId="{398569CF-38AB-4584-8188-EBBA32D8F240}" destId="{82A1BF6E-7D1F-4597-AB97-8F73A7443CF7}" srcOrd="2" destOrd="0" presId="urn:microsoft.com/office/officeart/2009/3/layout/StepUpProcess"/>
    <dgm:cxn modelId="{B23437E7-11AA-4CA2-B5A9-463509419D62}" type="presParOf" srcId="{82A1BF6E-7D1F-4597-AB97-8F73A7443CF7}" destId="{5F2FB824-FD44-497B-9B02-80D06CFC4DF5}" srcOrd="0" destOrd="0" presId="urn:microsoft.com/office/officeart/2009/3/layout/StepUpProcess"/>
    <dgm:cxn modelId="{744C24B4-E853-4D2B-AEE8-43CCA64D4900}" type="presParOf" srcId="{82A1BF6E-7D1F-4597-AB97-8F73A7443CF7}" destId="{13524E89-C021-4685-9995-BE0762E0F919}" srcOrd="1" destOrd="0" presId="urn:microsoft.com/office/officeart/2009/3/layout/StepUpProcess"/>
    <dgm:cxn modelId="{F9FD7B8C-A738-4509-9D77-5CE39244A1A9}" type="presParOf" srcId="{82A1BF6E-7D1F-4597-AB97-8F73A7443CF7}" destId="{84366DB6-CAC6-4A41-BB0C-8D35B667D21F}" srcOrd="2" destOrd="0" presId="urn:microsoft.com/office/officeart/2009/3/layout/StepUpProcess"/>
    <dgm:cxn modelId="{D4F3FCED-3846-4E73-A2BA-4AC43B37B4FA}" type="presParOf" srcId="{398569CF-38AB-4584-8188-EBBA32D8F240}" destId="{388B306B-456B-49C2-A73E-7057A7E391CF}" srcOrd="3" destOrd="0" presId="urn:microsoft.com/office/officeart/2009/3/layout/StepUpProcess"/>
    <dgm:cxn modelId="{4B1EE278-F962-4907-8B58-459E32909808}" type="presParOf" srcId="{388B306B-456B-49C2-A73E-7057A7E391CF}" destId="{30FE76B6-A0BE-488D-A36C-C7401501A571}" srcOrd="0" destOrd="0" presId="urn:microsoft.com/office/officeart/2009/3/layout/StepUpProcess"/>
    <dgm:cxn modelId="{4DA20802-BAB6-4E6F-AB0D-0648FFDA4D2D}" type="presParOf" srcId="{398569CF-38AB-4584-8188-EBBA32D8F240}" destId="{FE57A5C4-0A73-44E7-B016-3FB035E2A6E4}" srcOrd="4" destOrd="0" presId="urn:microsoft.com/office/officeart/2009/3/layout/StepUpProcess"/>
    <dgm:cxn modelId="{9F8B3767-6B34-440D-8ACA-E6F2F6F33DE9}" type="presParOf" srcId="{FE57A5C4-0A73-44E7-B016-3FB035E2A6E4}" destId="{2DA2431E-86F0-4B4A-BB9B-9F07C110FEA9}" srcOrd="0" destOrd="0" presId="urn:microsoft.com/office/officeart/2009/3/layout/StepUpProcess"/>
    <dgm:cxn modelId="{F9124829-EAE6-4286-B39C-8329E7D92B56}" type="presParOf" srcId="{FE57A5C4-0A73-44E7-B016-3FB035E2A6E4}" destId="{8F3ADD27-FCDA-4C52-86C4-E2F9DAB8EC9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DF360-17A2-48F4-9AFD-B2BE701880EB}">
      <dsp:nvSpPr>
        <dsp:cNvPr id="0" name=""/>
        <dsp:cNvSpPr/>
      </dsp:nvSpPr>
      <dsp:spPr>
        <a:xfrm>
          <a:off x="4783606" y="2720596"/>
          <a:ext cx="4833239" cy="425309"/>
        </a:xfrm>
        <a:custGeom>
          <a:avLst/>
          <a:gdLst/>
          <a:ahLst/>
          <a:cxnLst/>
          <a:rect l="0" t="0" r="0" b="0"/>
          <a:pathLst>
            <a:path>
              <a:moveTo>
                <a:pt x="0" y="0"/>
              </a:moveTo>
              <a:lnTo>
                <a:pt x="0" y="253552"/>
              </a:lnTo>
              <a:lnTo>
                <a:pt x="4833239" y="253552"/>
              </a:lnTo>
              <a:lnTo>
                <a:pt x="4833239" y="4253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973B6A-0FC3-410A-A1B7-E98ECCBDAE4F}">
      <dsp:nvSpPr>
        <dsp:cNvPr id="0" name=""/>
        <dsp:cNvSpPr/>
      </dsp:nvSpPr>
      <dsp:spPr>
        <a:xfrm>
          <a:off x="4783606" y="2720596"/>
          <a:ext cx="1815335" cy="425309"/>
        </a:xfrm>
        <a:custGeom>
          <a:avLst/>
          <a:gdLst/>
          <a:ahLst/>
          <a:cxnLst/>
          <a:rect l="0" t="0" r="0" b="0"/>
          <a:pathLst>
            <a:path>
              <a:moveTo>
                <a:pt x="0" y="0"/>
              </a:moveTo>
              <a:lnTo>
                <a:pt x="0" y="253552"/>
              </a:lnTo>
              <a:lnTo>
                <a:pt x="1815335" y="253552"/>
              </a:lnTo>
              <a:lnTo>
                <a:pt x="1815335" y="4253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541704-D1D7-40D1-B3A2-1D0CFE1F376C}">
      <dsp:nvSpPr>
        <dsp:cNvPr id="0" name=""/>
        <dsp:cNvSpPr/>
      </dsp:nvSpPr>
      <dsp:spPr>
        <a:xfrm>
          <a:off x="3537046" y="2720596"/>
          <a:ext cx="1246560" cy="614989"/>
        </a:xfrm>
        <a:custGeom>
          <a:avLst/>
          <a:gdLst/>
          <a:ahLst/>
          <a:cxnLst/>
          <a:rect l="0" t="0" r="0" b="0"/>
          <a:pathLst>
            <a:path>
              <a:moveTo>
                <a:pt x="1246560" y="0"/>
              </a:moveTo>
              <a:lnTo>
                <a:pt x="1246560" y="443232"/>
              </a:lnTo>
              <a:lnTo>
                <a:pt x="0" y="443232"/>
              </a:lnTo>
              <a:lnTo>
                <a:pt x="0" y="61498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5AB5E2-7EB9-4F10-B60A-4D04C8DA57D4}">
      <dsp:nvSpPr>
        <dsp:cNvPr id="0" name=""/>
        <dsp:cNvSpPr/>
      </dsp:nvSpPr>
      <dsp:spPr>
        <a:xfrm>
          <a:off x="553087" y="2720596"/>
          <a:ext cx="4230519" cy="425309"/>
        </a:xfrm>
        <a:custGeom>
          <a:avLst/>
          <a:gdLst/>
          <a:ahLst/>
          <a:cxnLst/>
          <a:rect l="0" t="0" r="0" b="0"/>
          <a:pathLst>
            <a:path>
              <a:moveTo>
                <a:pt x="4230519" y="0"/>
              </a:moveTo>
              <a:lnTo>
                <a:pt x="4230519" y="253552"/>
              </a:lnTo>
              <a:lnTo>
                <a:pt x="0" y="253552"/>
              </a:lnTo>
              <a:lnTo>
                <a:pt x="0" y="4253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8EB807-BFB4-4E37-BE24-4816668E31E4}">
      <dsp:nvSpPr>
        <dsp:cNvPr id="0" name=""/>
        <dsp:cNvSpPr/>
      </dsp:nvSpPr>
      <dsp:spPr>
        <a:xfrm>
          <a:off x="3738157" y="1243682"/>
          <a:ext cx="2090898" cy="14769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9578BB-C97D-47CF-89F8-926A33C02A9F}">
      <dsp:nvSpPr>
        <dsp:cNvPr id="0" name=""/>
        <dsp:cNvSpPr/>
      </dsp:nvSpPr>
      <dsp:spPr>
        <a:xfrm>
          <a:off x="5479998" y="1508814"/>
          <a:ext cx="2188890" cy="109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latin typeface="Candara" pitchFamily="34" charset="0"/>
            </a:rPr>
            <a:t>Татьяна Юрьевна Гартман, руководитель</a:t>
          </a:r>
          <a:endParaRPr lang="ru-RU" sz="1800" b="1" kern="1200" dirty="0">
            <a:latin typeface="Candara" pitchFamily="34" charset="0"/>
          </a:endParaRPr>
        </a:p>
      </dsp:txBody>
      <dsp:txXfrm>
        <a:off x="5479998" y="1508814"/>
        <a:ext cx="2188890" cy="1099246"/>
      </dsp:txXfrm>
    </dsp:sp>
    <dsp:sp modelId="{B6CF6582-98CC-42FE-B7FD-7BBA19280A28}">
      <dsp:nvSpPr>
        <dsp:cNvPr id="0" name=""/>
        <dsp:cNvSpPr/>
      </dsp:nvSpPr>
      <dsp:spPr>
        <a:xfrm>
          <a:off x="3464" y="3145905"/>
          <a:ext cx="1099246" cy="109924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A517B4-AAD4-42F9-90F7-FD7D04CACDFF}">
      <dsp:nvSpPr>
        <dsp:cNvPr id="0" name=""/>
        <dsp:cNvSpPr/>
      </dsp:nvSpPr>
      <dsp:spPr>
        <a:xfrm>
          <a:off x="1102710" y="3143157"/>
          <a:ext cx="1648869" cy="109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kern="1200" dirty="0" smtClean="0">
              <a:latin typeface="Candara" pitchFamily="34" charset="0"/>
            </a:rPr>
            <a:t>Анастасия Алексеевна Березина, режиссёр, педагог </a:t>
          </a:r>
          <a:endParaRPr lang="ru-RU" sz="1400" b="1" kern="1200" dirty="0">
            <a:latin typeface="Candara" pitchFamily="34" charset="0"/>
          </a:endParaRPr>
        </a:p>
      </dsp:txBody>
      <dsp:txXfrm>
        <a:off x="1102710" y="3143157"/>
        <a:ext cx="1648869" cy="1099246"/>
      </dsp:txXfrm>
    </dsp:sp>
    <dsp:sp modelId="{1E168558-B273-403E-87A6-7F12A5879B9B}">
      <dsp:nvSpPr>
        <dsp:cNvPr id="0" name=""/>
        <dsp:cNvSpPr/>
      </dsp:nvSpPr>
      <dsp:spPr>
        <a:xfrm>
          <a:off x="2987423" y="3335586"/>
          <a:ext cx="1099246" cy="104359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75C473-DE29-4B9F-8A06-0ACB3CB10E9B}">
      <dsp:nvSpPr>
        <dsp:cNvPr id="0" name=""/>
        <dsp:cNvSpPr/>
      </dsp:nvSpPr>
      <dsp:spPr>
        <a:xfrm>
          <a:off x="4125637" y="3143157"/>
          <a:ext cx="1648869" cy="109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kern="1200" dirty="0" smtClean="0">
              <a:latin typeface="Candara" pitchFamily="34" charset="0"/>
            </a:rPr>
            <a:t>Ирина Владимировна </a:t>
          </a:r>
          <a:r>
            <a:rPr lang="ru-RU" sz="1400" b="1" kern="1200" dirty="0" err="1" smtClean="0">
              <a:latin typeface="Candara" pitchFamily="34" charset="0"/>
            </a:rPr>
            <a:t>Лаптиева</a:t>
          </a:r>
          <a:r>
            <a:rPr lang="ru-RU" sz="1400" b="1" kern="1200" dirty="0" smtClean="0">
              <a:latin typeface="Candara" pitchFamily="34" charset="0"/>
            </a:rPr>
            <a:t>, педагог </a:t>
          </a:r>
          <a:endParaRPr lang="ru-RU" sz="1400" b="1" kern="1200" dirty="0">
            <a:latin typeface="Candara" pitchFamily="34" charset="0"/>
          </a:endParaRPr>
        </a:p>
      </dsp:txBody>
      <dsp:txXfrm>
        <a:off x="4125637" y="3143157"/>
        <a:ext cx="1648869" cy="1099246"/>
      </dsp:txXfrm>
    </dsp:sp>
    <dsp:sp modelId="{5D922BD1-3019-446E-ACC0-1E17CA25BBF6}">
      <dsp:nvSpPr>
        <dsp:cNvPr id="0" name=""/>
        <dsp:cNvSpPr/>
      </dsp:nvSpPr>
      <dsp:spPr>
        <a:xfrm>
          <a:off x="6049318" y="3145905"/>
          <a:ext cx="1099246" cy="109924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CE4116-CC92-4705-BE90-30B6D78944AE}">
      <dsp:nvSpPr>
        <dsp:cNvPr id="0" name=""/>
        <dsp:cNvSpPr/>
      </dsp:nvSpPr>
      <dsp:spPr>
        <a:xfrm>
          <a:off x="7148565" y="3143157"/>
          <a:ext cx="1648869" cy="109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kern="1200" dirty="0" smtClean="0">
              <a:latin typeface="Candara" pitchFamily="34" charset="0"/>
            </a:rPr>
            <a:t>Олеся Дмитриевна </a:t>
          </a:r>
          <a:r>
            <a:rPr lang="ru-RU" sz="1400" b="1" kern="1200" dirty="0" err="1" smtClean="0">
              <a:latin typeface="Candara" pitchFamily="34" charset="0"/>
            </a:rPr>
            <a:t>Сполохова</a:t>
          </a:r>
          <a:r>
            <a:rPr lang="ru-RU" sz="1400" b="1" kern="1200" dirty="0" smtClean="0">
              <a:latin typeface="Candara" pitchFamily="34" charset="0"/>
            </a:rPr>
            <a:t>, педагог, журналист</a:t>
          </a:r>
          <a:endParaRPr lang="ru-RU" sz="1400" b="1" kern="1200" dirty="0">
            <a:latin typeface="Candara" pitchFamily="34" charset="0"/>
          </a:endParaRPr>
        </a:p>
      </dsp:txBody>
      <dsp:txXfrm>
        <a:off x="7148565" y="3143157"/>
        <a:ext cx="1648869" cy="1099246"/>
      </dsp:txXfrm>
    </dsp:sp>
    <dsp:sp modelId="{927060F7-BEA2-4CAC-8F3A-086F7B165E84}">
      <dsp:nvSpPr>
        <dsp:cNvPr id="0" name=""/>
        <dsp:cNvSpPr/>
      </dsp:nvSpPr>
      <dsp:spPr>
        <a:xfrm>
          <a:off x="9067222" y="3145905"/>
          <a:ext cx="1099246" cy="109924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59000" r="-5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988A27-41ED-4602-B8A0-36BCE043FD5C}">
      <dsp:nvSpPr>
        <dsp:cNvPr id="0" name=""/>
        <dsp:cNvSpPr/>
      </dsp:nvSpPr>
      <dsp:spPr>
        <a:xfrm>
          <a:off x="10171492" y="3143157"/>
          <a:ext cx="1648869" cy="109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kern="1200" dirty="0" smtClean="0">
              <a:latin typeface="Candara" pitchFamily="34" charset="0"/>
            </a:rPr>
            <a:t>Ринат </a:t>
          </a:r>
          <a:r>
            <a:rPr lang="ru-RU" sz="1400" b="1" kern="1200" dirty="0" err="1" smtClean="0">
              <a:latin typeface="Candara" pitchFamily="34" charset="0"/>
            </a:rPr>
            <a:t>Сафович</a:t>
          </a:r>
          <a:r>
            <a:rPr lang="ru-RU" sz="1400" b="1" kern="1200" dirty="0" smtClean="0">
              <a:latin typeface="Candara" pitchFamily="34" charset="0"/>
            </a:rPr>
            <a:t> </a:t>
          </a:r>
          <a:r>
            <a:rPr lang="ru-RU" sz="1400" b="1" kern="1200" dirty="0" err="1" smtClean="0">
              <a:latin typeface="Candara" pitchFamily="34" charset="0"/>
            </a:rPr>
            <a:t>Жамалдинов</a:t>
          </a:r>
          <a:r>
            <a:rPr lang="ru-RU" sz="1400" b="1" kern="1200" dirty="0" smtClean="0">
              <a:latin typeface="Candara" pitchFamily="34" charset="0"/>
            </a:rPr>
            <a:t>, оператор </a:t>
          </a:r>
          <a:endParaRPr lang="ru-RU" sz="1400" b="1" kern="1200" dirty="0">
            <a:latin typeface="Candara" pitchFamily="34" charset="0"/>
          </a:endParaRPr>
        </a:p>
      </dsp:txBody>
      <dsp:txXfrm>
        <a:off x="10171492" y="3143157"/>
        <a:ext cx="1648869" cy="1099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31717-70E6-4D64-83C8-213FF9216EDB}">
      <dsp:nvSpPr>
        <dsp:cNvPr id="0" name=""/>
        <dsp:cNvSpPr/>
      </dsp:nvSpPr>
      <dsp:spPr>
        <a:xfrm>
          <a:off x="145" y="0"/>
          <a:ext cx="1935775" cy="528269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t>Проведение </a:t>
          </a:r>
          <a:r>
            <a:rPr lang="en-US" sz="1400" b="1" kern="1200" dirty="0" smtClean="0"/>
            <a:t>VII</a:t>
          </a:r>
          <a:r>
            <a:rPr lang="ru-RU" sz="1400" b="1" kern="1200" dirty="0" smtClean="0"/>
            <a:t> Нижегородского областного фестиваля школьного видео. Фестиваль впервые прошел в онлайн-формате.</a:t>
          </a:r>
          <a:endParaRPr lang="ru-RU" sz="1400" b="1" kern="1200" dirty="0"/>
        </a:p>
      </dsp:txBody>
      <dsp:txXfrm>
        <a:off x="145" y="2113078"/>
        <a:ext cx="1935775" cy="2113078"/>
      </dsp:txXfrm>
    </dsp:sp>
    <dsp:sp modelId="{34209DF2-A306-4CBC-A3D3-9D5750ED52C9}">
      <dsp:nvSpPr>
        <dsp:cNvPr id="0" name=""/>
        <dsp:cNvSpPr/>
      </dsp:nvSpPr>
      <dsp:spPr>
        <a:xfrm>
          <a:off x="88463" y="316961"/>
          <a:ext cx="1759138" cy="175913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2000" b="-12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73190D2-9F4C-479E-A6A3-E78665EEAFD0}">
      <dsp:nvSpPr>
        <dsp:cNvPr id="0" name=""/>
        <dsp:cNvSpPr/>
      </dsp:nvSpPr>
      <dsp:spPr>
        <a:xfrm>
          <a:off x="1993993" y="0"/>
          <a:ext cx="1935775" cy="5282697"/>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t>Участие в VI Международном </a:t>
          </a:r>
          <a:r>
            <a:rPr lang="ru-RU" sz="1400" b="1" kern="1200" dirty="0" err="1" smtClean="0"/>
            <a:t>медиафоруме</a:t>
          </a:r>
          <a:r>
            <a:rPr lang="ru-RU" sz="1400" b="1" kern="1200" dirty="0" smtClean="0"/>
            <a:t> «Артек».</a:t>
          </a:r>
          <a:endParaRPr lang="ru-RU" sz="1400" b="1" kern="1200" dirty="0"/>
        </a:p>
      </dsp:txBody>
      <dsp:txXfrm>
        <a:off x="1993993" y="2113078"/>
        <a:ext cx="1935775" cy="2113078"/>
      </dsp:txXfrm>
    </dsp:sp>
    <dsp:sp modelId="{BB9F5F41-7DB1-49B7-91BE-81C183BEA858}">
      <dsp:nvSpPr>
        <dsp:cNvPr id="0" name=""/>
        <dsp:cNvSpPr/>
      </dsp:nvSpPr>
      <dsp:spPr>
        <a:xfrm>
          <a:off x="2082312" y="316961"/>
          <a:ext cx="1759138" cy="175913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9D71F04-6516-4843-883C-6E52E66082EA}">
      <dsp:nvSpPr>
        <dsp:cNvPr id="0" name=""/>
        <dsp:cNvSpPr/>
      </dsp:nvSpPr>
      <dsp:spPr>
        <a:xfrm>
          <a:off x="3987842" y="0"/>
          <a:ext cx="1935775" cy="5282697"/>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t>Участие в фестивалях детского кино/</a:t>
          </a:r>
          <a:br>
            <a:rPr lang="ru-RU" sz="1400" b="1" kern="1200" dirty="0" smtClean="0"/>
          </a:br>
          <a:r>
            <a:rPr lang="ru-RU" sz="1400" b="1" kern="1200" dirty="0" err="1" smtClean="0"/>
            <a:t>видеотворчества</a:t>
          </a:r>
          <a:r>
            <a:rPr lang="ru-RU" sz="1400" b="1" kern="1200" dirty="0" smtClean="0"/>
            <a:t>  «Волга-ЮНПРЕСС», «Весёлая </a:t>
          </a:r>
          <a:r>
            <a:rPr lang="ru-RU" sz="1400" b="1" kern="1200" dirty="0" err="1" smtClean="0"/>
            <a:t>ларга</a:t>
          </a:r>
          <a:r>
            <a:rPr lang="ru-RU" sz="1400" b="1" kern="1200" dirty="0" smtClean="0"/>
            <a:t>», «Зеркало будущего», «Включайся!», «Свет миру», «Улыбка радуги», «</a:t>
          </a:r>
          <a:r>
            <a:rPr lang="ru-RU" sz="1400" b="1" kern="1200" dirty="0" err="1" smtClean="0"/>
            <a:t>Таганайские</a:t>
          </a:r>
          <a:r>
            <a:rPr lang="ru-RU" sz="1400" b="1" kern="1200" dirty="0" smtClean="0"/>
            <a:t> музы».</a:t>
          </a:r>
          <a:endParaRPr lang="ru-RU" sz="1400" b="1" kern="1200" dirty="0"/>
        </a:p>
      </dsp:txBody>
      <dsp:txXfrm>
        <a:off x="3987842" y="2113078"/>
        <a:ext cx="1935775" cy="2113078"/>
      </dsp:txXfrm>
    </dsp:sp>
    <dsp:sp modelId="{AEF54775-248C-41D2-B50B-AC24EA55B43A}">
      <dsp:nvSpPr>
        <dsp:cNvPr id="0" name=""/>
        <dsp:cNvSpPr/>
      </dsp:nvSpPr>
      <dsp:spPr>
        <a:xfrm>
          <a:off x="4076160" y="316961"/>
          <a:ext cx="1759138" cy="175913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55DDD5A-647E-442D-881D-5B6C503A33AC}">
      <dsp:nvSpPr>
        <dsp:cNvPr id="0" name=""/>
        <dsp:cNvSpPr/>
      </dsp:nvSpPr>
      <dsp:spPr>
        <a:xfrm>
          <a:off x="5981690" y="0"/>
          <a:ext cx="1935775" cy="5282697"/>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t>Проведение мастер-классов в областных студиях детского </a:t>
          </a:r>
          <a:r>
            <a:rPr lang="ru-RU" sz="1400" b="1" kern="1200" dirty="0" err="1" smtClean="0"/>
            <a:t>медиатворчества</a:t>
          </a:r>
          <a:r>
            <a:rPr lang="ru-RU" sz="1400" b="1" kern="1200" dirty="0" smtClean="0"/>
            <a:t>, создание совместной программы «НОС».</a:t>
          </a:r>
          <a:endParaRPr lang="ru-RU" sz="1400" b="1" kern="1200" dirty="0"/>
        </a:p>
      </dsp:txBody>
      <dsp:txXfrm>
        <a:off x="5981690" y="2113078"/>
        <a:ext cx="1935775" cy="2113078"/>
      </dsp:txXfrm>
    </dsp:sp>
    <dsp:sp modelId="{D4F15036-15CD-441D-A92A-435C314371D3}">
      <dsp:nvSpPr>
        <dsp:cNvPr id="0" name=""/>
        <dsp:cNvSpPr/>
      </dsp:nvSpPr>
      <dsp:spPr>
        <a:xfrm>
          <a:off x="6070009" y="316961"/>
          <a:ext cx="1759138" cy="1759138"/>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9000" r="-39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3B70C68-842E-484E-8060-2D77135674FF}">
      <dsp:nvSpPr>
        <dsp:cNvPr id="0" name=""/>
        <dsp:cNvSpPr/>
      </dsp:nvSpPr>
      <dsp:spPr>
        <a:xfrm>
          <a:off x="7975539" y="0"/>
          <a:ext cx="1935775" cy="5282697"/>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t>Реализация нового уникального проекта «Медиа-</a:t>
          </a:r>
          <a:r>
            <a:rPr lang="ru-RU" sz="1400" b="1" kern="1200" dirty="0" err="1" smtClean="0"/>
            <a:t>стрим</a:t>
          </a:r>
          <a:r>
            <a:rPr lang="ru-RU" sz="1400" b="1" kern="1200" dirty="0" smtClean="0"/>
            <a:t>» по организации и проведению онлайн-обучения для </a:t>
          </a:r>
          <a:r>
            <a:rPr lang="ru-RU" sz="1400" b="1" kern="1200" dirty="0" err="1" smtClean="0"/>
            <a:t>медиастудий</a:t>
          </a:r>
          <a:r>
            <a:rPr lang="ru-RU" sz="1400" b="1" kern="1200" dirty="0" smtClean="0"/>
            <a:t> 4-х городов (Нижний Новгород, Санкт-Петербург, Ярославль, Чебоксары).</a:t>
          </a:r>
          <a:endParaRPr lang="ru-RU" sz="1400" b="1" kern="1200" dirty="0"/>
        </a:p>
      </dsp:txBody>
      <dsp:txXfrm>
        <a:off x="7975539" y="2113078"/>
        <a:ext cx="1935775" cy="2113078"/>
      </dsp:txXfrm>
    </dsp:sp>
    <dsp:sp modelId="{9A4B7008-9841-47A2-ADE4-B3762B1B6000}">
      <dsp:nvSpPr>
        <dsp:cNvPr id="0" name=""/>
        <dsp:cNvSpPr/>
      </dsp:nvSpPr>
      <dsp:spPr>
        <a:xfrm>
          <a:off x="8063857" y="316961"/>
          <a:ext cx="1759138" cy="1759138"/>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4000" b="-4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2693BD5-4B98-4DCA-B886-8BBD2A60CD0C}">
      <dsp:nvSpPr>
        <dsp:cNvPr id="0" name=""/>
        <dsp:cNvSpPr/>
      </dsp:nvSpPr>
      <dsp:spPr>
        <a:xfrm>
          <a:off x="9969387" y="0"/>
          <a:ext cx="1935775" cy="528269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ru-RU" sz="1300" b="1" kern="1200" dirty="0" smtClean="0"/>
            <a:t>Проведение мастер-классов от Татьяны Гартман на зимнем фестивале «Волжские встречи» (Чебоксары), творческая командировка для проведения мастер-классов и  совместной работы с ребятами из студии ШКИТ (Нижний Тагил).</a:t>
          </a:r>
          <a:endParaRPr lang="ru-RU" sz="1300" b="1" kern="1200" dirty="0"/>
        </a:p>
      </dsp:txBody>
      <dsp:txXfrm>
        <a:off x="9969387" y="2113078"/>
        <a:ext cx="1935775" cy="2113078"/>
      </dsp:txXfrm>
    </dsp:sp>
    <dsp:sp modelId="{49ACD7A1-9E71-463C-9E70-F4E7279BAA70}">
      <dsp:nvSpPr>
        <dsp:cNvPr id="0" name=""/>
        <dsp:cNvSpPr/>
      </dsp:nvSpPr>
      <dsp:spPr>
        <a:xfrm>
          <a:off x="10057706" y="316961"/>
          <a:ext cx="1759138" cy="1759138"/>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15000" b="-1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CCC8136-FF37-4FE4-AF91-845B89739039}">
      <dsp:nvSpPr>
        <dsp:cNvPr id="0" name=""/>
        <dsp:cNvSpPr/>
      </dsp:nvSpPr>
      <dsp:spPr>
        <a:xfrm>
          <a:off x="476212" y="4226157"/>
          <a:ext cx="10952883" cy="792404"/>
        </a:xfrm>
        <a:prstGeom prst="leftRightArrow">
          <a:avLst/>
        </a:prstGeom>
        <a:gradFill rotWithShape="0">
          <a:gsLst>
            <a:gs pos="0">
              <a:schemeClr val="accent2">
                <a:tint val="40000"/>
                <a:hueOff val="0"/>
                <a:satOff val="0"/>
                <a:lumOff val="0"/>
                <a:alphaOff val="0"/>
                <a:lumMod val="110000"/>
                <a:satMod val="105000"/>
                <a:tint val="67000"/>
              </a:schemeClr>
            </a:gs>
            <a:gs pos="50000">
              <a:schemeClr val="accent2">
                <a:tint val="40000"/>
                <a:hueOff val="0"/>
                <a:satOff val="0"/>
                <a:lumOff val="0"/>
                <a:alphaOff val="0"/>
                <a:lumMod val="105000"/>
                <a:satMod val="103000"/>
                <a:tint val="73000"/>
              </a:schemeClr>
            </a:gs>
            <a:gs pos="100000">
              <a:schemeClr val="accent2">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478B5-2F91-4563-8C0A-F7AF2E50926E}">
      <dsp:nvSpPr>
        <dsp:cNvPr id="0" name=""/>
        <dsp:cNvSpPr/>
      </dsp:nvSpPr>
      <dsp:spPr>
        <a:xfrm>
          <a:off x="3881" y="1529"/>
          <a:ext cx="10507836" cy="116355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kern="1200" dirty="0" smtClean="0"/>
            <a:t>Провели </a:t>
          </a:r>
          <a:r>
            <a:rPr lang="en-US" sz="2500" kern="1200" dirty="0" smtClean="0"/>
            <a:t>VII</a:t>
          </a:r>
          <a:r>
            <a:rPr lang="ru-RU" sz="2500" kern="1200" dirty="0" smtClean="0"/>
            <a:t> фестиваль школьного видео в онлайн-формате, который объединил около 40 студий Нижнего Новгорода и Нижегородской области</a:t>
          </a:r>
          <a:endParaRPr lang="ru-RU" sz="2500" kern="1200" dirty="0"/>
        </a:p>
      </dsp:txBody>
      <dsp:txXfrm>
        <a:off x="37960" y="35608"/>
        <a:ext cx="10439678" cy="1095395"/>
      </dsp:txXfrm>
    </dsp:sp>
    <dsp:sp modelId="{7F3B915D-7BFB-4B61-A781-47DDE8674247}">
      <dsp:nvSpPr>
        <dsp:cNvPr id="0" name=""/>
        <dsp:cNvSpPr/>
      </dsp:nvSpPr>
      <dsp:spPr>
        <a:xfrm>
          <a:off x="3881" y="1343067"/>
          <a:ext cx="5042148" cy="116355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Запустили новый видеопроект НОС (Нижегородское объединение студий), еженедельную телепрограмму, которая объединила 15 городов и сёл Нижегородской области (эфир на телеканале «Че» и «ТНТ4»).</a:t>
          </a:r>
          <a:endParaRPr lang="ru-RU" sz="1600" kern="1200" dirty="0"/>
        </a:p>
      </dsp:txBody>
      <dsp:txXfrm>
        <a:off x="37960" y="1377146"/>
        <a:ext cx="4973990" cy="1095395"/>
      </dsp:txXfrm>
    </dsp:sp>
    <dsp:sp modelId="{22D72C31-3987-48F3-A6BE-6AA124A8AE0E}">
      <dsp:nvSpPr>
        <dsp:cNvPr id="0" name=""/>
        <dsp:cNvSpPr/>
      </dsp:nvSpPr>
      <dsp:spPr>
        <a:xfrm>
          <a:off x="3881" y="2684605"/>
          <a:ext cx="5042148" cy="116355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Приняли участие и завоевали награды во всероссийских и международных кино/видео конкурсах и фестивалях, подтвердив высокий уровень своих работ, а педагоги провели мастер-классы.</a:t>
          </a:r>
          <a:endParaRPr lang="ru-RU" sz="1600" kern="1200" dirty="0"/>
        </a:p>
      </dsp:txBody>
      <dsp:txXfrm>
        <a:off x="37960" y="2718684"/>
        <a:ext cx="4973990" cy="1095395"/>
      </dsp:txXfrm>
    </dsp:sp>
    <dsp:sp modelId="{C62076A7-88C1-43CB-95CA-656841A168F9}">
      <dsp:nvSpPr>
        <dsp:cNvPr id="0" name=""/>
        <dsp:cNvSpPr/>
      </dsp:nvSpPr>
      <dsp:spPr>
        <a:xfrm>
          <a:off x="5469570" y="1343067"/>
          <a:ext cx="5042148" cy="116355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Организовали и провели обучающий онлайн-проект «Медиа-</a:t>
          </a:r>
          <a:r>
            <a:rPr lang="ru-RU" sz="1600" kern="1200" dirty="0" err="1" smtClean="0"/>
            <a:t>стрим</a:t>
          </a:r>
          <a:r>
            <a:rPr lang="ru-RU" sz="1600" kern="1200" dirty="0" smtClean="0"/>
            <a:t>», объединивший педагогов и юных журналистов 4-х российских </a:t>
          </a:r>
          <a:r>
            <a:rPr lang="ru-RU" sz="1600" kern="1200" dirty="0" err="1" smtClean="0"/>
            <a:t>медиастудий</a:t>
          </a:r>
          <a:r>
            <a:rPr lang="ru-RU" sz="1600" kern="1200" dirty="0" smtClean="0"/>
            <a:t> из Нижнего Новгорода, Санкт-Петербурга, Ярославля и Чебоксар.</a:t>
          </a:r>
          <a:endParaRPr lang="ru-RU" sz="1600" kern="1200" dirty="0"/>
        </a:p>
      </dsp:txBody>
      <dsp:txXfrm>
        <a:off x="5503649" y="1377146"/>
        <a:ext cx="4973990" cy="1095395"/>
      </dsp:txXfrm>
    </dsp:sp>
    <dsp:sp modelId="{5E6C5722-25C0-4933-AEAA-242393F615DE}">
      <dsp:nvSpPr>
        <dsp:cNvPr id="0" name=""/>
        <dsp:cNvSpPr/>
      </dsp:nvSpPr>
      <dsp:spPr>
        <a:xfrm>
          <a:off x="5469570" y="2684605"/>
          <a:ext cx="5042148" cy="116355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Донесли информацию о деятельности ЛЮЖ и возможностях, которые предоставляются юным журналистам, и тем самым расширили географию ЛЮЖ, охватив Нижегородскую область.</a:t>
          </a:r>
          <a:endParaRPr lang="ru-RU" sz="1600" kern="1200" dirty="0"/>
        </a:p>
      </dsp:txBody>
      <dsp:txXfrm>
        <a:off x="5503649" y="2718684"/>
        <a:ext cx="4973990" cy="10953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1F081-684F-4BED-A498-DA454705F72E}">
      <dsp:nvSpPr>
        <dsp:cNvPr id="0" name=""/>
        <dsp:cNvSpPr/>
      </dsp:nvSpPr>
      <dsp:spPr>
        <a:xfrm>
          <a:off x="2453483" y="1643"/>
          <a:ext cx="8545691" cy="889911"/>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В 2020 году все столкнулись с новой проблемой – работать пришлось и в условиях самоизоляции, и на карантине, и очно, но с соблюдением карантинных мер. В связи с этим мы разработали и организовали специальный онлайн-курс «Медиа-</a:t>
          </a:r>
          <a:r>
            <a:rPr lang="ru-RU" sz="1200" kern="1200" dirty="0" err="1" smtClean="0"/>
            <a:t>стрим</a:t>
          </a:r>
          <a:r>
            <a:rPr lang="ru-RU" sz="1200" kern="1200" dirty="0" smtClean="0"/>
            <a:t>», который помог продолжить обучение в новом формате и даже осуществлять практическую деятельность, то есть держать детей в тонусе.</a:t>
          </a:r>
          <a:endParaRPr lang="ru-RU" sz="1200" kern="1200" dirty="0"/>
        </a:p>
      </dsp:txBody>
      <dsp:txXfrm>
        <a:off x="2453483" y="112882"/>
        <a:ext cx="8211974" cy="667433"/>
      </dsp:txXfrm>
    </dsp:sp>
    <dsp:sp modelId="{B1888324-E4CE-4668-8FE1-FCE66B1052FB}">
      <dsp:nvSpPr>
        <dsp:cNvPr id="0" name=""/>
        <dsp:cNvSpPr/>
      </dsp:nvSpPr>
      <dsp:spPr>
        <a:xfrm>
          <a:off x="19646" y="1643"/>
          <a:ext cx="2433837" cy="88991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Работа в дистанционном режиме</a:t>
          </a:r>
          <a:endParaRPr lang="ru-RU" sz="1400" kern="1200" dirty="0"/>
        </a:p>
      </dsp:txBody>
      <dsp:txXfrm>
        <a:off x="63088" y="45085"/>
        <a:ext cx="2346953" cy="803027"/>
      </dsp:txXfrm>
    </dsp:sp>
    <dsp:sp modelId="{92F4A667-FB6D-404E-ACBC-4760DF134AB1}">
      <dsp:nvSpPr>
        <dsp:cNvPr id="0" name=""/>
        <dsp:cNvSpPr/>
      </dsp:nvSpPr>
      <dsp:spPr>
        <a:xfrm>
          <a:off x="2444437" y="980545"/>
          <a:ext cx="8545757" cy="889911"/>
        </a:xfrm>
        <a:prstGeom prst="rightArrow">
          <a:avLst>
            <a:gd name="adj1" fmla="val 75000"/>
            <a:gd name="adj2" fmla="val 50000"/>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t>В 2020 году были отменены почти все очные мероприятия, дети лишились интересных поездок на фестивали и </a:t>
          </a:r>
          <a:r>
            <a:rPr lang="ru-RU" sz="1400" kern="1200" dirty="0" err="1" smtClean="0"/>
            <a:t>медиафорумы</a:t>
          </a:r>
          <a:r>
            <a:rPr lang="ru-RU" sz="1400" kern="1200" dirty="0" smtClean="0"/>
            <a:t>. </a:t>
          </a:r>
          <a:br>
            <a:rPr lang="ru-RU" sz="1400" kern="1200" dirty="0" smtClean="0"/>
          </a:br>
          <a:r>
            <a:rPr lang="ru-RU" sz="1400" kern="1200" dirty="0" smtClean="0"/>
            <a:t>Мы активно участвовали во всех заочных мероприятиях, но эта замена неравнозначная.</a:t>
          </a:r>
          <a:endParaRPr lang="ru-RU" sz="1400" kern="1200" dirty="0"/>
        </a:p>
      </dsp:txBody>
      <dsp:txXfrm>
        <a:off x="2444437" y="1091784"/>
        <a:ext cx="8212040" cy="667433"/>
      </dsp:txXfrm>
    </dsp:sp>
    <dsp:sp modelId="{31EA4418-15BD-407D-8BB3-17B7EF974D58}">
      <dsp:nvSpPr>
        <dsp:cNvPr id="0" name=""/>
        <dsp:cNvSpPr/>
      </dsp:nvSpPr>
      <dsp:spPr>
        <a:xfrm>
          <a:off x="0" y="980545"/>
          <a:ext cx="2415810" cy="889911"/>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kern="1200" dirty="0" smtClean="0"/>
            <a:t>Отмена мероприятий</a:t>
          </a:r>
          <a:endParaRPr lang="ru-RU" sz="1700" kern="1200" dirty="0"/>
        </a:p>
      </dsp:txBody>
      <dsp:txXfrm>
        <a:off x="43442" y="1023987"/>
        <a:ext cx="2328926" cy="803027"/>
      </dsp:txXfrm>
    </dsp:sp>
    <dsp:sp modelId="{29B7DFEC-F10C-42BC-BBCA-E5BBCD4BA0B7}">
      <dsp:nvSpPr>
        <dsp:cNvPr id="0" name=""/>
        <dsp:cNvSpPr/>
      </dsp:nvSpPr>
      <dsp:spPr>
        <a:xfrm>
          <a:off x="2480667" y="1959447"/>
          <a:ext cx="8509527" cy="889911"/>
        </a:xfrm>
        <a:prstGeom prst="rightArrow">
          <a:avLst>
            <a:gd name="adj1" fmla="val 75000"/>
            <a:gd name="adj2" fmla="val 50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t>В 2020 году жизнь замерла, и снимать было нечего. </a:t>
          </a:r>
          <a:br>
            <a:rPr lang="ru-RU" sz="1400" kern="1200" dirty="0" smtClean="0"/>
          </a:br>
          <a:r>
            <a:rPr lang="ru-RU" sz="1400" kern="1200" dirty="0" smtClean="0"/>
            <a:t>Мы взяли курс на другие жанры – отказались от новостных форматов и больше времени стали уделять документальному и художественному кино, социальным роликам, клипам.</a:t>
          </a:r>
          <a:endParaRPr lang="ru-RU" sz="1400" kern="1200" dirty="0"/>
        </a:p>
      </dsp:txBody>
      <dsp:txXfrm>
        <a:off x="2480667" y="2070686"/>
        <a:ext cx="8175810" cy="667433"/>
      </dsp:txXfrm>
    </dsp:sp>
    <dsp:sp modelId="{AE4122F9-458C-43E7-B3C0-BDAB792A6633}">
      <dsp:nvSpPr>
        <dsp:cNvPr id="0" name=""/>
        <dsp:cNvSpPr/>
      </dsp:nvSpPr>
      <dsp:spPr>
        <a:xfrm>
          <a:off x="0" y="1977548"/>
          <a:ext cx="2452040" cy="88991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kern="1200" dirty="0" smtClean="0"/>
            <a:t>Отсутствие информационных поводов</a:t>
          </a:r>
          <a:endParaRPr lang="ru-RU" sz="1700" kern="1200" dirty="0"/>
        </a:p>
      </dsp:txBody>
      <dsp:txXfrm>
        <a:off x="43442" y="2020990"/>
        <a:ext cx="2365156" cy="803027"/>
      </dsp:txXfrm>
    </dsp:sp>
    <dsp:sp modelId="{27B82A30-BE96-4580-A8F4-D5B171C4ABB3}">
      <dsp:nvSpPr>
        <dsp:cNvPr id="0" name=""/>
        <dsp:cNvSpPr/>
      </dsp:nvSpPr>
      <dsp:spPr>
        <a:xfrm>
          <a:off x="2456468" y="2938350"/>
          <a:ext cx="8558481" cy="889911"/>
        </a:xfrm>
        <a:prstGeom prst="rightArrow">
          <a:avLst>
            <a:gd name="adj1" fmla="val 75000"/>
            <a:gd name="adj2" fmla="val 50000"/>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Нам катастрофически не хватает средств на покупку оборудования и организацию постановочных съемок. В 2020 году помимо привлечения родителей в качестве спонсоров мы стали активно участвовать в различных </a:t>
          </a:r>
          <a:r>
            <a:rPr lang="ru-RU" sz="1200" kern="1200" dirty="0" err="1" smtClean="0"/>
            <a:t>грантовых</a:t>
          </a:r>
          <a:r>
            <a:rPr lang="ru-RU" sz="1200" kern="1200" dirty="0" smtClean="0"/>
            <a:t> программах, и первые плоды уже есть – благодаря участию в социально-творческой акции «Дети – детям» в рамках проекта «Международный детский медиа-дом» мы получили в подарок набор звуковой аппаратуры.</a:t>
          </a:r>
          <a:endParaRPr lang="ru-RU" sz="1200" kern="1200" dirty="0"/>
        </a:p>
      </dsp:txBody>
      <dsp:txXfrm>
        <a:off x="2456468" y="3049589"/>
        <a:ext cx="8224764" cy="667433"/>
      </dsp:txXfrm>
    </dsp:sp>
    <dsp:sp modelId="{7BF7BD1E-C91E-487C-85F6-65F7349E3288}">
      <dsp:nvSpPr>
        <dsp:cNvPr id="0" name=""/>
        <dsp:cNvSpPr/>
      </dsp:nvSpPr>
      <dsp:spPr>
        <a:xfrm>
          <a:off x="0" y="2920240"/>
          <a:ext cx="2452596" cy="889911"/>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kern="1200" dirty="0" smtClean="0"/>
            <a:t>Нехватка финансирования </a:t>
          </a:r>
          <a:endParaRPr lang="ru-RU" sz="1700" kern="1200" dirty="0"/>
        </a:p>
      </dsp:txBody>
      <dsp:txXfrm>
        <a:off x="43442" y="2963682"/>
        <a:ext cx="2365712" cy="803027"/>
      </dsp:txXfrm>
    </dsp:sp>
    <dsp:sp modelId="{CC77F5CE-AC52-43E7-A9B9-D3BBB4EF7A2C}">
      <dsp:nvSpPr>
        <dsp:cNvPr id="0" name=""/>
        <dsp:cNvSpPr/>
      </dsp:nvSpPr>
      <dsp:spPr>
        <a:xfrm>
          <a:off x="2453483" y="3917252"/>
          <a:ext cx="8548732" cy="889911"/>
        </a:xfrm>
        <a:prstGeom prst="rightArrow">
          <a:avLst>
            <a:gd name="adj1" fmla="val 75000"/>
            <a:gd name="adj2" fmla="val 50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ru-RU" sz="1100" kern="1200" dirty="0" smtClean="0"/>
            <a:t>Количество просмотров детских работ невелико, интерес к ним небольшой. В 2020 году мы активно занялись продвижением детского творчества через социальные сети: создали аккаунты на некоторых новых платформах, начали создавать для них специальный интересный контент, привлекли специфические инструменты для продвижения (голосование, </a:t>
          </a:r>
          <a:r>
            <a:rPr lang="ru-RU" sz="1100" kern="1200" dirty="0" err="1" smtClean="0"/>
            <a:t>репосты</a:t>
          </a:r>
          <a:r>
            <a:rPr lang="ru-RU" sz="1100" kern="1200" dirty="0" smtClean="0"/>
            <a:t> от подписчиков и т. п.)</a:t>
          </a:r>
          <a:br>
            <a:rPr lang="ru-RU" sz="1100" kern="1200" dirty="0" smtClean="0"/>
          </a:br>
          <a:r>
            <a:rPr lang="ru-RU" sz="1100" kern="1200" dirty="0" smtClean="0"/>
            <a:t>Эта активность дала свои плоды: увеличилось количество подписчиков, просмотров, </a:t>
          </a:r>
          <a:r>
            <a:rPr lang="ru-RU" sz="1100" kern="1200" dirty="0" err="1" smtClean="0"/>
            <a:t>лайков</a:t>
          </a:r>
          <a:r>
            <a:rPr lang="ru-RU" sz="1100" kern="1200" dirty="0" smtClean="0"/>
            <a:t>, </a:t>
          </a:r>
          <a:r>
            <a:rPr lang="ru-RU" sz="1100" kern="1200" dirty="0" err="1" smtClean="0"/>
            <a:t>репостов</a:t>
          </a:r>
          <a:r>
            <a:rPr lang="ru-RU" sz="1100" kern="1200" dirty="0" smtClean="0"/>
            <a:t>, соответственно, мы значительно расширили свою аудиторию.</a:t>
          </a:r>
          <a:endParaRPr lang="ru-RU" sz="1100" kern="1200" dirty="0"/>
        </a:p>
      </dsp:txBody>
      <dsp:txXfrm>
        <a:off x="2453483" y="4028491"/>
        <a:ext cx="8215015" cy="667433"/>
      </dsp:txXfrm>
    </dsp:sp>
    <dsp:sp modelId="{C3658551-291B-4E7C-A1D3-16B946790516}">
      <dsp:nvSpPr>
        <dsp:cNvPr id="0" name=""/>
        <dsp:cNvSpPr/>
      </dsp:nvSpPr>
      <dsp:spPr>
        <a:xfrm>
          <a:off x="0" y="3895467"/>
          <a:ext cx="2436878" cy="88991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kern="1200" smtClean="0"/>
            <a:t>Продвижение детского видеотворчества</a:t>
          </a:r>
          <a:endParaRPr lang="ru-RU" sz="1700" kern="1200"/>
        </a:p>
      </dsp:txBody>
      <dsp:txXfrm>
        <a:off x="43442" y="3938909"/>
        <a:ext cx="2349994" cy="8030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4C09B-CDAD-4818-AE52-FCE891B70BB3}">
      <dsp:nvSpPr>
        <dsp:cNvPr id="0" name=""/>
        <dsp:cNvSpPr/>
      </dsp:nvSpPr>
      <dsp:spPr>
        <a:xfrm>
          <a:off x="2451" y="0"/>
          <a:ext cx="2569852" cy="43513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Участие в </a:t>
          </a:r>
          <a:r>
            <a:rPr lang="ru-RU" sz="2000" kern="1200" dirty="0" err="1" smtClean="0"/>
            <a:t>грантовых</a:t>
          </a:r>
          <a:r>
            <a:rPr lang="ru-RU" sz="2000" kern="1200" dirty="0" smtClean="0"/>
            <a:t> программах для привлечения финансирования к детскому </a:t>
          </a:r>
          <a:r>
            <a:rPr lang="ru-RU" sz="2000" kern="1200" dirty="0" err="1" smtClean="0"/>
            <a:t>видеотворчеству</a:t>
          </a:r>
          <a:endParaRPr lang="ru-RU" sz="2000" kern="1200" dirty="0"/>
        </a:p>
      </dsp:txBody>
      <dsp:txXfrm>
        <a:off x="2451" y="1740535"/>
        <a:ext cx="2569852" cy="1740535"/>
      </dsp:txXfrm>
    </dsp:sp>
    <dsp:sp modelId="{F8BB95B2-C135-4998-8596-EFDFEE23B26C}">
      <dsp:nvSpPr>
        <dsp:cNvPr id="0" name=""/>
        <dsp:cNvSpPr/>
      </dsp:nvSpPr>
      <dsp:spPr>
        <a:xfrm>
          <a:off x="562880" y="261080"/>
          <a:ext cx="1448995" cy="144899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0E54DC-491A-40AD-9E50-CE2B962165F1}">
      <dsp:nvSpPr>
        <dsp:cNvPr id="0" name=""/>
        <dsp:cNvSpPr/>
      </dsp:nvSpPr>
      <dsp:spPr>
        <a:xfrm>
          <a:off x="2649399" y="0"/>
          <a:ext cx="2569852" cy="43513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t>Расширение различных вариантов сотрудничества со студиями Нижегородской области, совместное творчество и обучение</a:t>
          </a:r>
          <a:endParaRPr lang="ru-RU" sz="1800" kern="1200" dirty="0"/>
        </a:p>
      </dsp:txBody>
      <dsp:txXfrm>
        <a:off x="2649399" y="1740535"/>
        <a:ext cx="2569852" cy="1740535"/>
      </dsp:txXfrm>
    </dsp:sp>
    <dsp:sp modelId="{57B5ED80-C8B0-44BA-B584-F79BD4FD54EE}">
      <dsp:nvSpPr>
        <dsp:cNvPr id="0" name=""/>
        <dsp:cNvSpPr/>
      </dsp:nvSpPr>
      <dsp:spPr>
        <a:xfrm>
          <a:off x="3209828" y="261080"/>
          <a:ext cx="1448995" cy="144899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7BA004-A187-4E36-8F3C-B03C1AD508BB}">
      <dsp:nvSpPr>
        <dsp:cNvPr id="0" name=""/>
        <dsp:cNvSpPr/>
      </dsp:nvSpPr>
      <dsp:spPr>
        <a:xfrm>
          <a:off x="5296347" y="0"/>
          <a:ext cx="2569852" cy="435133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t>Из журналистов – в спикеры: подготовка детей для самостоятельного проведения семинаров для других ребятам</a:t>
          </a:r>
          <a:endParaRPr lang="ru-RU" sz="1800" kern="1200" dirty="0"/>
        </a:p>
      </dsp:txBody>
      <dsp:txXfrm>
        <a:off x="5296347" y="1740535"/>
        <a:ext cx="2569852" cy="1740535"/>
      </dsp:txXfrm>
    </dsp:sp>
    <dsp:sp modelId="{1CC471EE-A445-4342-8DCC-BE2B4C6F3F81}">
      <dsp:nvSpPr>
        <dsp:cNvPr id="0" name=""/>
        <dsp:cNvSpPr/>
      </dsp:nvSpPr>
      <dsp:spPr>
        <a:xfrm>
          <a:off x="5856776" y="261080"/>
          <a:ext cx="1448995" cy="144899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86817A-4424-435A-841B-AE98C0C963E5}">
      <dsp:nvSpPr>
        <dsp:cNvPr id="0" name=""/>
        <dsp:cNvSpPr/>
      </dsp:nvSpPr>
      <dsp:spPr>
        <a:xfrm>
          <a:off x="7943295" y="0"/>
          <a:ext cx="2569852" cy="435133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kern="1200" dirty="0" smtClean="0"/>
            <a:t>Проведение фестиваля школьного видео на новом уровне – привлечение большего количества студий и индивидуальных участников из малых городов Нижегородской области</a:t>
          </a:r>
          <a:endParaRPr lang="ru-RU" sz="1400" kern="1200" dirty="0"/>
        </a:p>
      </dsp:txBody>
      <dsp:txXfrm>
        <a:off x="7943295" y="1740535"/>
        <a:ext cx="2569852" cy="1740535"/>
      </dsp:txXfrm>
    </dsp:sp>
    <dsp:sp modelId="{0777697A-9880-48AC-B5E3-84454CF01733}">
      <dsp:nvSpPr>
        <dsp:cNvPr id="0" name=""/>
        <dsp:cNvSpPr/>
      </dsp:nvSpPr>
      <dsp:spPr>
        <a:xfrm>
          <a:off x="8503724" y="261080"/>
          <a:ext cx="1448995" cy="144899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715F6E-2EEB-4404-ACC6-A2DECC0610DA}">
      <dsp:nvSpPr>
        <dsp:cNvPr id="0" name=""/>
        <dsp:cNvSpPr/>
      </dsp:nvSpPr>
      <dsp:spPr>
        <a:xfrm>
          <a:off x="456806" y="3698637"/>
          <a:ext cx="9674352" cy="652700"/>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2BF19-B3A4-4B0D-8C10-D73F3BC4905C}">
      <dsp:nvSpPr>
        <dsp:cNvPr id="0" name=""/>
        <dsp:cNvSpPr/>
      </dsp:nvSpPr>
      <dsp:spPr>
        <a:xfrm>
          <a:off x="724285" y="1817995"/>
          <a:ext cx="2875359" cy="2513426"/>
        </a:xfrm>
        <a:prstGeom prst="rightArrow">
          <a:avLst>
            <a:gd name="adj1" fmla="val 70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ru-RU" sz="1500" kern="1200" dirty="0" smtClean="0"/>
            <a:t>Работа с информацией, новые знания, новые друзья</a:t>
          </a:r>
          <a:endParaRPr lang="ru-RU" sz="1500" kern="1200" dirty="0"/>
        </a:p>
        <a:p>
          <a:pPr marL="114300" lvl="1" indent="-114300" algn="l" defTabSz="666750">
            <a:lnSpc>
              <a:spcPct val="90000"/>
            </a:lnSpc>
            <a:spcBef>
              <a:spcPct val="0"/>
            </a:spcBef>
            <a:spcAft>
              <a:spcPct val="15000"/>
            </a:spcAft>
            <a:buChar char="••"/>
          </a:pPr>
          <a:r>
            <a:rPr lang="ru-RU" sz="1500" kern="1200" dirty="0" smtClean="0"/>
            <a:t>Поездки, приключения, знакомства</a:t>
          </a:r>
          <a:endParaRPr lang="ru-RU" sz="1500" kern="1200" dirty="0"/>
        </a:p>
      </dsp:txBody>
      <dsp:txXfrm>
        <a:off x="1443125" y="2195009"/>
        <a:ext cx="1401737" cy="1759398"/>
      </dsp:txXfrm>
    </dsp:sp>
    <dsp:sp modelId="{BC513A09-AA57-4210-B889-B295EB39B212}">
      <dsp:nvSpPr>
        <dsp:cNvPr id="0" name=""/>
        <dsp:cNvSpPr/>
      </dsp:nvSpPr>
      <dsp:spPr>
        <a:xfrm>
          <a:off x="5445" y="2355869"/>
          <a:ext cx="1437679" cy="143767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smtClean="0"/>
            <a:t>Интересно</a:t>
          </a:r>
          <a:endParaRPr lang="ru-RU" sz="1700" kern="1200" dirty="0"/>
        </a:p>
      </dsp:txBody>
      <dsp:txXfrm>
        <a:off x="215988" y="2566412"/>
        <a:ext cx="1016593" cy="1016593"/>
      </dsp:txXfrm>
    </dsp:sp>
    <dsp:sp modelId="{AF03969B-9A73-4621-A9CA-703745D4903A}">
      <dsp:nvSpPr>
        <dsp:cNvPr id="0" name=""/>
        <dsp:cNvSpPr/>
      </dsp:nvSpPr>
      <dsp:spPr>
        <a:xfrm>
          <a:off x="4498194" y="1817995"/>
          <a:ext cx="2875359" cy="2513426"/>
        </a:xfrm>
        <a:prstGeom prst="rightArrow">
          <a:avLst>
            <a:gd name="adj1" fmla="val 70000"/>
            <a:gd name="adj2" fmla="val 50000"/>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ru-RU" sz="1500" kern="1200" dirty="0" smtClean="0"/>
            <a:t>Журналистика – это увлечение, которое в будущем может стать любимой работой</a:t>
          </a:r>
          <a:endParaRPr lang="ru-RU" sz="1500" kern="1200" dirty="0"/>
        </a:p>
      </dsp:txBody>
      <dsp:txXfrm>
        <a:off x="5217034" y="2195009"/>
        <a:ext cx="1401737" cy="1759398"/>
      </dsp:txXfrm>
    </dsp:sp>
    <dsp:sp modelId="{856550F1-9707-44CD-8AC9-2776E5AB3F19}">
      <dsp:nvSpPr>
        <dsp:cNvPr id="0" name=""/>
        <dsp:cNvSpPr/>
      </dsp:nvSpPr>
      <dsp:spPr>
        <a:xfrm>
          <a:off x="3779354" y="2355869"/>
          <a:ext cx="1437679" cy="1437679"/>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smtClean="0"/>
            <a:t>Полезно</a:t>
          </a:r>
          <a:endParaRPr lang="ru-RU" sz="1700" kern="1200" dirty="0"/>
        </a:p>
      </dsp:txBody>
      <dsp:txXfrm>
        <a:off x="3989897" y="2566412"/>
        <a:ext cx="1016593" cy="1016593"/>
      </dsp:txXfrm>
    </dsp:sp>
    <dsp:sp modelId="{587B725A-9BA1-46A5-8BEE-CAB2ACF969A0}">
      <dsp:nvSpPr>
        <dsp:cNvPr id="0" name=""/>
        <dsp:cNvSpPr/>
      </dsp:nvSpPr>
      <dsp:spPr>
        <a:xfrm>
          <a:off x="8272103" y="1817995"/>
          <a:ext cx="2875359" cy="2513426"/>
        </a:xfrm>
        <a:prstGeom prst="rightArrow">
          <a:avLst>
            <a:gd name="adj1" fmla="val 70000"/>
            <a:gd name="adj2" fmla="val 50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ru-RU" sz="1500" kern="1200" dirty="0" smtClean="0"/>
            <a:t>Работа с улыбкой, с огоньком</a:t>
          </a:r>
          <a:endParaRPr lang="ru-RU" sz="1500" kern="1200" dirty="0"/>
        </a:p>
        <a:p>
          <a:pPr marL="114300" lvl="1" indent="-114300" algn="l" defTabSz="666750">
            <a:lnSpc>
              <a:spcPct val="90000"/>
            </a:lnSpc>
            <a:spcBef>
              <a:spcPct val="0"/>
            </a:spcBef>
            <a:spcAft>
              <a:spcPct val="15000"/>
            </a:spcAft>
            <a:buChar char="••"/>
          </a:pPr>
          <a:r>
            <a:rPr lang="ru-RU" sz="1500" kern="1200" dirty="0" smtClean="0"/>
            <a:t>Много юмора и смеха</a:t>
          </a:r>
          <a:endParaRPr lang="ru-RU" sz="1500" kern="1200" dirty="0"/>
        </a:p>
      </dsp:txBody>
      <dsp:txXfrm>
        <a:off x="8990943" y="2195009"/>
        <a:ext cx="1401737" cy="1759398"/>
      </dsp:txXfrm>
    </dsp:sp>
    <dsp:sp modelId="{9C25DD48-1676-4282-A2E8-01A7C92929EE}">
      <dsp:nvSpPr>
        <dsp:cNvPr id="0" name=""/>
        <dsp:cNvSpPr/>
      </dsp:nvSpPr>
      <dsp:spPr>
        <a:xfrm>
          <a:off x="7553264" y="2355869"/>
          <a:ext cx="1437679" cy="1437679"/>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smtClean="0"/>
            <a:t>Весело</a:t>
          </a:r>
          <a:endParaRPr lang="ru-RU" sz="1700" kern="1200" dirty="0"/>
        </a:p>
      </dsp:txBody>
      <dsp:txXfrm>
        <a:off x="7763807" y="2566412"/>
        <a:ext cx="1016593" cy="10165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61BE1-5DFE-4D2F-8DF2-588F1A42299F}">
      <dsp:nvSpPr>
        <dsp:cNvPr id="0" name=""/>
        <dsp:cNvSpPr/>
      </dsp:nvSpPr>
      <dsp:spPr>
        <a:xfrm rot="5400000">
          <a:off x="1800703" y="1082894"/>
          <a:ext cx="1868578" cy="3109273"/>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87714F-7D03-4FE6-BAF4-8D821161F86D}">
      <dsp:nvSpPr>
        <dsp:cNvPr id="0" name=""/>
        <dsp:cNvSpPr/>
      </dsp:nvSpPr>
      <dsp:spPr>
        <a:xfrm>
          <a:off x="1488791" y="2011897"/>
          <a:ext cx="2807069" cy="246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ru-RU" sz="2300" kern="1200" dirty="0" smtClean="0"/>
            <a:t>Пришли свою работу для участия в программе НОС  или заявку на участие в фестивале школьного видео </a:t>
          </a:r>
          <a:endParaRPr lang="ru-RU" sz="2300" kern="1200" dirty="0"/>
        </a:p>
      </dsp:txBody>
      <dsp:txXfrm>
        <a:off x="1488791" y="2011897"/>
        <a:ext cx="2807069" cy="2460560"/>
      </dsp:txXfrm>
    </dsp:sp>
    <dsp:sp modelId="{04DE5857-5972-4584-83A2-77AD6E24B0E7}">
      <dsp:nvSpPr>
        <dsp:cNvPr id="0" name=""/>
        <dsp:cNvSpPr/>
      </dsp:nvSpPr>
      <dsp:spPr>
        <a:xfrm>
          <a:off x="3766224" y="853986"/>
          <a:ext cx="529635" cy="529635"/>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2FB824-FD44-497B-9B02-80D06CFC4DF5}">
      <dsp:nvSpPr>
        <dsp:cNvPr id="0" name=""/>
        <dsp:cNvSpPr/>
      </dsp:nvSpPr>
      <dsp:spPr>
        <a:xfrm rot="5400000">
          <a:off x="5237104" y="232553"/>
          <a:ext cx="1868578" cy="3109273"/>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524E89-C021-4685-9995-BE0762E0F919}">
      <dsp:nvSpPr>
        <dsp:cNvPr id="0" name=""/>
        <dsp:cNvSpPr/>
      </dsp:nvSpPr>
      <dsp:spPr>
        <a:xfrm>
          <a:off x="4925192" y="1161556"/>
          <a:ext cx="2807069" cy="246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ru-RU" sz="2300" kern="1200" dirty="0" smtClean="0"/>
            <a:t>Получай информацию о деятельности ЛЮЖ и о сотрудничестве с ЛЮЖ</a:t>
          </a:r>
          <a:endParaRPr lang="ru-RU" sz="2300" kern="1200" dirty="0"/>
        </a:p>
      </dsp:txBody>
      <dsp:txXfrm>
        <a:off x="4925192" y="1161556"/>
        <a:ext cx="2807069" cy="2460560"/>
      </dsp:txXfrm>
    </dsp:sp>
    <dsp:sp modelId="{84366DB6-CAC6-4A41-BB0C-8D35B667D21F}">
      <dsp:nvSpPr>
        <dsp:cNvPr id="0" name=""/>
        <dsp:cNvSpPr/>
      </dsp:nvSpPr>
      <dsp:spPr>
        <a:xfrm>
          <a:off x="7202625" y="3645"/>
          <a:ext cx="529635" cy="529635"/>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2431E-86F0-4B4A-BB9B-9F07C110FEA9}">
      <dsp:nvSpPr>
        <dsp:cNvPr id="0" name=""/>
        <dsp:cNvSpPr/>
      </dsp:nvSpPr>
      <dsp:spPr>
        <a:xfrm rot="5400000">
          <a:off x="8673505" y="-617787"/>
          <a:ext cx="1868578" cy="3109273"/>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3ADD27-FCDA-4C52-86C4-E2F9DAB8EC91}">
      <dsp:nvSpPr>
        <dsp:cNvPr id="0" name=""/>
        <dsp:cNvSpPr/>
      </dsp:nvSpPr>
      <dsp:spPr>
        <a:xfrm>
          <a:off x="8361593" y="311215"/>
          <a:ext cx="2807069" cy="246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ru-RU" sz="2300" kern="1200" dirty="0" smtClean="0"/>
            <a:t>Вступи в ЛЮЖ </a:t>
          </a:r>
          <a:endParaRPr lang="ru-RU" sz="2300" kern="1200" dirty="0"/>
        </a:p>
      </dsp:txBody>
      <dsp:txXfrm>
        <a:off x="8361593" y="311215"/>
        <a:ext cx="2807069" cy="2460560"/>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E1CCF09C-F9EB-40D5-BD3B-A947483C6C2F}" type="datetimeFigureOut">
              <a:rPr lang="ru-RU" smtClean="0"/>
              <a:t>19.04.2021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667C56-7C96-4AA8-A7F8-7BBEC7F581FE}" type="slidenum">
              <a:rPr lang="ru-RU" smtClean="0"/>
              <a:t>‹#›</a:t>
            </a:fld>
            <a:endParaRPr lang="ru-RU"/>
          </a:p>
        </p:txBody>
      </p:sp>
    </p:spTree>
    <p:extLst>
      <p:ext uri="{BB962C8B-B14F-4D97-AF65-F5344CB8AC3E}">
        <p14:creationId xmlns:p14="http://schemas.microsoft.com/office/powerpoint/2010/main" val="226789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1CCF09C-F9EB-40D5-BD3B-A947483C6C2F}" type="datetimeFigureOut">
              <a:rPr lang="ru-RU" smtClean="0"/>
              <a:t>19.04.2021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667C56-7C96-4AA8-A7F8-7BBEC7F581FE}" type="slidenum">
              <a:rPr lang="ru-RU" smtClean="0"/>
              <a:t>‹#›</a:t>
            </a:fld>
            <a:endParaRPr lang="ru-RU"/>
          </a:p>
        </p:txBody>
      </p:sp>
    </p:spTree>
    <p:extLst>
      <p:ext uri="{BB962C8B-B14F-4D97-AF65-F5344CB8AC3E}">
        <p14:creationId xmlns:p14="http://schemas.microsoft.com/office/powerpoint/2010/main" val="237203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1CCF09C-F9EB-40D5-BD3B-A947483C6C2F}" type="datetimeFigureOut">
              <a:rPr lang="ru-RU" smtClean="0"/>
              <a:t>19.04.2021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667C56-7C96-4AA8-A7F8-7BBEC7F581FE}" type="slidenum">
              <a:rPr lang="ru-RU" smtClean="0"/>
              <a:t>‹#›</a:t>
            </a:fld>
            <a:endParaRPr lang="ru-RU"/>
          </a:p>
        </p:txBody>
      </p:sp>
    </p:spTree>
    <p:extLst>
      <p:ext uri="{BB962C8B-B14F-4D97-AF65-F5344CB8AC3E}">
        <p14:creationId xmlns:p14="http://schemas.microsoft.com/office/powerpoint/2010/main" val="136429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1CCF09C-F9EB-40D5-BD3B-A947483C6C2F}" type="datetimeFigureOut">
              <a:rPr lang="ru-RU" smtClean="0"/>
              <a:t>19.04.2021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667C56-7C96-4AA8-A7F8-7BBEC7F581FE}" type="slidenum">
              <a:rPr lang="ru-RU" smtClean="0"/>
              <a:t>‹#›</a:t>
            </a:fld>
            <a:endParaRPr lang="ru-RU"/>
          </a:p>
        </p:txBody>
      </p:sp>
    </p:spTree>
    <p:extLst>
      <p:ext uri="{BB962C8B-B14F-4D97-AF65-F5344CB8AC3E}">
        <p14:creationId xmlns:p14="http://schemas.microsoft.com/office/powerpoint/2010/main" val="303488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1CCF09C-F9EB-40D5-BD3B-A947483C6C2F}" type="datetimeFigureOut">
              <a:rPr lang="ru-RU" smtClean="0"/>
              <a:t>19.04.2021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667C56-7C96-4AA8-A7F8-7BBEC7F581FE}" type="slidenum">
              <a:rPr lang="ru-RU" smtClean="0"/>
              <a:t>‹#›</a:t>
            </a:fld>
            <a:endParaRPr lang="ru-RU"/>
          </a:p>
        </p:txBody>
      </p:sp>
    </p:spTree>
    <p:extLst>
      <p:ext uri="{BB962C8B-B14F-4D97-AF65-F5344CB8AC3E}">
        <p14:creationId xmlns:p14="http://schemas.microsoft.com/office/powerpoint/2010/main" val="405191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1CCF09C-F9EB-40D5-BD3B-A947483C6C2F}" type="datetimeFigureOut">
              <a:rPr lang="ru-RU" smtClean="0"/>
              <a:t>19.04.2021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667C56-7C96-4AA8-A7F8-7BBEC7F581FE}" type="slidenum">
              <a:rPr lang="ru-RU" smtClean="0"/>
              <a:t>‹#›</a:t>
            </a:fld>
            <a:endParaRPr lang="ru-RU"/>
          </a:p>
        </p:txBody>
      </p:sp>
    </p:spTree>
    <p:extLst>
      <p:ext uri="{BB962C8B-B14F-4D97-AF65-F5344CB8AC3E}">
        <p14:creationId xmlns:p14="http://schemas.microsoft.com/office/powerpoint/2010/main" val="95908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1CCF09C-F9EB-40D5-BD3B-A947483C6C2F}" type="datetimeFigureOut">
              <a:rPr lang="ru-RU" smtClean="0"/>
              <a:t>19.04.2021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D667C56-7C96-4AA8-A7F8-7BBEC7F581FE}" type="slidenum">
              <a:rPr lang="ru-RU" smtClean="0"/>
              <a:t>‹#›</a:t>
            </a:fld>
            <a:endParaRPr lang="ru-RU"/>
          </a:p>
        </p:txBody>
      </p:sp>
    </p:spTree>
    <p:extLst>
      <p:ext uri="{BB962C8B-B14F-4D97-AF65-F5344CB8AC3E}">
        <p14:creationId xmlns:p14="http://schemas.microsoft.com/office/powerpoint/2010/main" val="78857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1CCF09C-F9EB-40D5-BD3B-A947483C6C2F}" type="datetimeFigureOut">
              <a:rPr lang="ru-RU" smtClean="0"/>
              <a:t>19.04.2021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D667C56-7C96-4AA8-A7F8-7BBEC7F581FE}" type="slidenum">
              <a:rPr lang="ru-RU" smtClean="0"/>
              <a:t>‹#›</a:t>
            </a:fld>
            <a:endParaRPr lang="ru-RU"/>
          </a:p>
        </p:txBody>
      </p:sp>
    </p:spTree>
    <p:extLst>
      <p:ext uri="{BB962C8B-B14F-4D97-AF65-F5344CB8AC3E}">
        <p14:creationId xmlns:p14="http://schemas.microsoft.com/office/powerpoint/2010/main" val="1628505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CCF09C-F9EB-40D5-BD3B-A947483C6C2F}" type="datetimeFigureOut">
              <a:rPr lang="ru-RU" smtClean="0"/>
              <a:t>19.04.2021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D667C56-7C96-4AA8-A7F8-7BBEC7F581FE}" type="slidenum">
              <a:rPr lang="ru-RU" smtClean="0"/>
              <a:t>‹#›</a:t>
            </a:fld>
            <a:endParaRPr lang="ru-RU"/>
          </a:p>
        </p:txBody>
      </p:sp>
    </p:spTree>
    <p:extLst>
      <p:ext uri="{BB962C8B-B14F-4D97-AF65-F5344CB8AC3E}">
        <p14:creationId xmlns:p14="http://schemas.microsoft.com/office/powerpoint/2010/main" val="206413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1CCF09C-F9EB-40D5-BD3B-A947483C6C2F}" type="datetimeFigureOut">
              <a:rPr lang="ru-RU" smtClean="0"/>
              <a:t>19.04.2021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667C56-7C96-4AA8-A7F8-7BBEC7F581FE}" type="slidenum">
              <a:rPr lang="ru-RU" smtClean="0"/>
              <a:t>‹#›</a:t>
            </a:fld>
            <a:endParaRPr lang="ru-RU"/>
          </a:p>
        </p:txBody>
      </p:sp>
    </p:spTree>
    <p:extLst>
      <p:ext uri="{BB962C8B-B14F-4D97-AF65-F5344CB8AC3E}">
        <p14:creationId xmlns:p14="http://schemas.microsoft.com/office/powerpoint/2010/main" val="200073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1CCF09C-F9EB-40D5-BD3B-A947483C6C2F}" type="datetimeFigureOut">
              <a:rPr lang="ru-RU" smtClean="0"/>
              <a:t>19.04.2021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667C56-7C96-4AA8-A7F8-7BBEC7F581FE}" type="slidenum">
              <a:rPr lang="ru-RU" smtClean="0"/>
              <a:t>‹#›</a:t>
            </a:fld>
            <a:endParaRPr lang="ru-RU"/>
          </a:p>
        </p:txBody>
      </p:sp>
    </p:spTree>
    <p:extLst>
      <p:ext uri="{BB962C8B-B14F-4D97-AF65-F5344CB8AC3E}">
        <p14:creationId xmlns:p14="http://schemas.microsoft.com/office/powerpoint/2010/main" val="407252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CF09C-F9EB-40D5-BD3B-A947483C6C2F}" type="datetimeFigureOut">
              <a:rPr lang="ru-RU" smtClean="0"/>
              <a:t>19.04.2021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67C56-7C96-4AA8-A7F8-7BBEC7F581FE}" type="slidenum">
              <a:rPr lang="ru-RU" smtClean="0"/>
              <a:t>‹#›</a:t>
            </a:fld>
            <a:endParaRPr lang="ru-RU"/>
          </a:p>
        </p:txBody>
      </p:sp>
    </p:spTree>
    <p:extLst>
      <p:ext uri="{BB962C8B-B14F-4D97-AF65-F5344CB8AC3E}">
        <p14:creationId xmlns:p14="http://schemas.microsoft.com/office/powerpoint/2010/main" val="1330127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4.xml.rels><?xml version="1.0" encoding="UTF-8" standalone="yes"?>
<Relationships xmlns="http://schemas.openxmlformats.org/package/2006/relationships"><Relationship Id="rId8" Type="http://schemas.openxmlformats.org/officeDocument/2006/relationships/hyperlink" Target="https://vk.com/gartmantatiana?w=wall293913889_642/all" TargetMode="External"/><Relationship Id="rId3" Type="http://schemas.openxmlformats.org/officeDocument/2006/relationships/hyperlink" Target="https://vk.com/feed?section=search&amp;q=#%D0%BE%D0%B4%D0%B8%D0%BD%D0%B4%D0%BE%D0%BC%D0%B0%D0%A2%D0%92" TargetMode="External"/><Relationship Id="rId7" Type="http://schemas.openxmlformats.org/officeDocument/2006/relationships/hyperlink" Target="https://vk.com/gartmantatiana?w=wall293913889_659/all" TargetMode="External"/><Relationship Id="rId2" Type="http://schemas.openxmlformats.org/officeDocument/2006/relationships/hyperlink" Target="https://vk.com/gartmantatiana?w=wall-178845687_22631" TargetMode="External"/><Relationship Id="rId1" Type="http://schemas.openxmlformats.org/officeDocument/2006/relationships/slideLayout" Target="../slideLayouts/slideLayout2.xml"/><Relationship Id="rId6" Type="http://schemas.openxmlformats.org/officeDocument/2006/relationships/hyperlink" Target="https://24smi.org/celebrity/137882-tatiana-gartman.html" TargetMode="External"/><Relationship Id="rId5" Type="http://schemas.openxmlformats.org/officeDocument/2006/relationships/hyperlink" Target="https://vk.com/vkluchaisyafest" TargetMode="External"/><Relationship Id="rId4" Type="http://schemas.openxmlformats.org/officeDocument/2006/relationships/hyperlink" Target="https://vk.com/@odindomatv-pobeda-na-festivale-vkluchaisya"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www.youtube.com/watch?v=DxHFWlEV9X0" TargetMode="Externa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s://vk.com/odindomatv" TargetMode="External"/><Relationship Id="rId7" Type="http://schemas.openxmlformats.org/officeDocument/2006/relationships/image" Target="../media/image12.jp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s://vk.com/odindomatv" TargetMode="Externa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l="113" t="-1382" r="-113" b="2173"/>
          <a:stretch/>
        </p:blipFill>
        <p:spPr>
          <a:xfrm>
            <a:off x="0" y="-96982"/>
            <a:ext cx="12210926" cy="6954982"/>
          </a:xfrm>
          <a:prstGeom prst="rect">
            <a:avLst/>
          </a:prstGeom>
        </p:spPr>
      </p:pic>
      <p:sp>
        <p:nvSpPr>
          <p:cNvPr id="10" name="TextBox 9"/>
          <p:cNvSpPr txBox="1"/>
          <p:nvPr/>
        </p:nvSpPr>
        <p:spPr>
          <a:xfrm>
            <a:off x="526473" y="2424545"/>
            <a:ext cx="7245926" cy="2923877"/>
          </a:xfrm>
          <a:prstGeom prst="rect">
            <a:avLst/>
          </a:prstGeom>
          <a:noFill/>
          <a:ln>
            <a:noFill/>
          </a:ln>
        </p:spPr>
        <p:txBody>
          <a:bodyPr wrap="square" rtlCol="0">
            <a:spAutoFit/>
          </a:bodyPr>
          <a:lstStyle/>
          <a:p>
            <a:r>
              <a:rPr lang="ru-RU" sz="3600" b="1" cap="all" dirty="0">
                <a:solidFill>
                  <a:schemeClr val="bg1"/>
                </a:solidFill>
              </a:rPr>
              <a:t>Публичный годовой отчет</a:t>
            </a:r>
          </a:p>
          <a:p>
            <a:pPr>
              <a:spcBef>
                <a:spcPts val="1200"/>
              </a:spcBef>
            </a:pPr>
            <a:r>
              <a:rPr lang="ru-RU" sz="3200" b="1" dirty="0" smtClean="0">
                <a:solidFill>
                  <a:schemeClr val="bg1"/>
                </a:solidFill>
              </a:rPr>
              <a:t>Нижегородского </a:t>
            </a:r>
            <a:r>
              <a:rPr lang="ru-RU" sz="3200" b="1" dirty="0">
                <a:solidFill>
                  <a:schemeClr val="bg1"/>
                </a:solidFill>
              </a:rPr>
              <a:t>регионального отделения </a:t>
            </a:r>
            <a:br>
              <a:rPr lang="ru-RU" sz="3200" b="1" dirty="0">
                <a:solidFill>
                  <a:schemeClr val="bg1"/>
                </a:solidFill>
              </a:rPr>
            </a:br>
            <a:r>
              <a:rPr lang="ru-RU" sz="3200" b="1" dirty="0">
                <a:solidFill>
                  <a:schemeClr val="bg1"/>
                </a:solidFill>
              </a:rPr>
              <a:t>ООДО «Лига юных журналистов»</a:t>
            </a:r>
          </a:p>
          <a:p>
            <a:pPr>
              <a:spcBef>
                <a:spcPts val="1200"/>
              </a:spcBef>
            </a:pPr>
            <a:r>
              <a:rPr lang="ru-RU" sz="3200" b="1" dirty="0">
                <a:solidFill>
                  <a:schemeClr val="bg1"/>
                </a:solidFill>
              </a:rPr>
              <a:t>за </a:t>
            </a:r>
            <a:r>
              <a:rPr lang="ru-RU" sz="3200" b="1" dirty="0" smtClean="0">
                <a:solidFill>
                  <a:schemeClr val="bg1"/>
                </a:solidFill>
              </a:rPr>
              <a:t>2020 </a:t>
            </a:r>
            <a:r>
              <a:rPr lang="ru-RU" sz="3200" b="1" dirty="0">
                <a:solidFill>
                  <a:schemeClr val="bg1"/>
                </a:solidFill>
              </a:rPr>
              <a:t>год</a:t>
            </a:r>
          </a:p>
        </p:txBody>
      </p:sp>
    </p:spTree>
    <p:extLst>
      <p:ext uri="{BB962C8B-B14F-4D97-AF65-F5344CB8AC3E}">
        <p14:creationId xmlns:p14="http://schemas.microsoft.com/office/powerpoint/2010/main" val="70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9788" y="987425"/>
            <a:ext cx="3932237" cy="588818"/>
          </a:xfrm>
        </p:spPr>
        <p:txBody>
          <a:bodyPr>
            <a:noAutofit/>
          </a:bodyPr>
          <a:lstStyle/>
          <a:p>
            <a:r>
              <a:rPr lang="ru-RU" sz="2400" dirty="0">
                <a:latin typeface="Candara" pitchFamily="34" charset="0"/>
              </a:rPr>
              <a:t>Участие в конкурсах и фестивалях</a:t>
            </a:r>
          </a:p>
        </p:txBody>
      </p:sp>
      <p:sp>
        <p:nvSpPr>
          <p:cNvPr id="6" name="Текст 5"/>
          <p:cNvSpPr>
            <a:spLocks noGrp="1"/>
          </p:cNvSpPr>
          <p:nvPr>
            <p:ph type="body" sz="half" idx="2"/>
          </p:nvPr>
        </p:nvSpPr>
        <p:spPr>
          <a:xfrm>
            <a:off x="839788" y="1576243"/>
            <a:ext cx="3932237" cy="4292745"/>
          </a:xfrm>
        </p:spPr>
        <p:txBody>
          <a:bodyPr>
            <a:normAutofit/>
          </a:bodyPr>
          <a:lstStyle/>
          <a:p>
            <a:r>
              <a:rPr lang="ru-RU" sz="1800" dirty="0" smtClean="0">
                <a:latin typeface="Candara" pitchFamily="34" charset="0"/>
              </a:rPr>
              <a:t>Юные </a:t>
            </a:r>
            <a:r>
              <a:rPr lang="ru-RU" sz="1800" dirty="0">
                <a:latin typeface="Candara" pitchFamily="34" charset="0"/>
              </a:rPr>
              <a:t>журналисты студии «Один дома» активно участвовали во всероссийских и международных журналистских фестивалях </a:t>
            </a:r>
            <a:r>
              <a:rPr lang="ru-RU" sz="1800" dirty="0" err="1">
                <a:latin typeface="Candara" pitchFamily="34" charset="0"/>
              </a:rPr>
              <a:t>медиатворчества</a:t>
            </a:r>
            <a:r>
              <a:rPr lang="ru-RU" sz="1800" dirty="0">
                <a:latin typeface="Candara" pitchFamily="34" charset="0"/>
              </a:rPr>
              <a:t> («Волга-</a:t>
            </a:r>
            <a:r>
              <a:rPr lang="ru-RU" sz="1800" dirty="0" err="1">
                <a:latin typeface="Candara" pitchFamily="34" charset="0"/>
              </a:rPr>
              <a:t>Юнпресс</a:t>
            </a:r>
            <a:r>
              <a:rPr lang="ru-RU" sz="1800" dirty="0">
                <a:latin typeface="Candara" pitchFamily="34" charset="0"/>
              </a:rPr>
              <a:t>», «Зеркало будущего», «Веселая </a:t>
            </a:r>
            <a:r>
              <a:rPr lang="ru-RU" sz="1800" dirty="0" err="1">
                <a:latin typeface="Candara" pitchFamily="34" charset="0"/>
              </a:rPr>
              <a:t>ларга</a:t>
            </a:r>
            <a:r>
              <a:rPr lang="ru-RU" sz="1800" dirty="0">
                <a:latin typeface="Candara" pitchFamily="34" charset="0"/>
              </a:rPr>
              <a:t>», «Включайся</a:t>
            </a:r>
            <a:r>
              <a:rPr lang="ru-RU" sz="1800" dirty="0" smtClean="0">
                <a:latin typeface="Candara" pitchFamily="34" charset="0"/>
              </a:rPr>
              <a:t>!», «</a:t>
            </a:r>
            <a:r>
              <a:rPr lang="ru-RU" sz="1800" dirty="0" err="1" smtClean="0">
                <a:latin typeface="Candara" pitchFamily="34" charset="0"/>
              </a:rPr>
              <a:t>Таганайские</a:t>
            </a:r>
            <a:r>
              <a:rPr lang="ru-RU" sz="1800" dirty="0" smtClean="0">
                <a:latin typeface="Candara" pitchFamily="34" charset="0"/>
              </a:rPr>
              <a:t> музы» </a:t>
            </a:r>
            <a:r>
              <a:rPr lang="ru-RU" sz="1800" dirty="0">
                <a:latin typeface="Candara" pitchFamily="34" charset="0"/>
              </a:rPr>
              <a:t>и т.п.)</a:t>
            </a:r>
          </a:p>
          <a:p>
            <a:r>
              <a:rPr lang="ru-RU" sz="1800" dirty="0">
                <a:latin typeface="Candara" pitchFamily="34" charset="0"/>
              </a:rPr>
              <a:t>На всех фестивалях работы студии «Один дома» завоёвывали высокие места и получали награды.</a:t>
            </a:r>
          </a:p>
          <a:p>
            <a:r>
              <a:rPr lang="ru-RU" sz="1800" dirty="0">
                <a:latin typeface="Candara" pitchFamily="34" charset="0"/>
              </a:rPr>
              <a:t>Цель – обучение юных журналистов, приобретение нового опыта и знаний.</a:t>
            </a:r>
          </a:p>
        </p:txBody>
      </p:sp>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p:pic>
    </p:spTree>
    <p:extLst>
      <p:ext uri="{BB962C8B-B14F-4D97-AF65-F5344CB8AC3E}">
        <p14:creationId xmlns:p14="http://schemas.microsoft.com/office/powerpoint/2010/main" val="1341110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35390" y="841971"/>
            <a:ext cx="5151421" cy="724278"/>
          </a:xfrm>
        </p:spPr>
        <p:txBody>
          <a:bodyPr>
            <a:noAutofit/>
          </a:bodyPr>
          <a:lstStyle/>
          <a:p>
            <a:r>
              <a:rPr lang="ru-RU" sz="2400" dirty="0" smtClean="0">
                <a:latin typeface="Candara" pitchFamily="34" charset="0"/>
              </a:rPr>
              <a:t/>
            </a:r>
            <a:br>
              <a:rPr lang="ru-RU" sz="2400" dirty="0" smtClean="0">
                <a:latin typeface="Candara" pitchFamily="34" charset="0"/>
              </a:rPr>
            </a:br>
            <a:r>
              <a:rPr lang="ru-RU" sz="2400" dirty="0">
                <a:latin typeface="Candara" pitchFamily="34" charset="0"/>
              </a:rPr>
              <a:t/>
            </a:r>
            <a:br>
              <a:rPr lang="ru-RU" sz="2400" dirty="0">
                <a:latin typeface="Candara" pitchFamily="34" charset="0"/>
              </a:rPr>
            </a:br>
            <a:r>
              <a:rPr lang="ru-RU" sz="2400" dirty="0" smtClean="0">
                <a:latin typeface="Candara" pitchFamily="34" charset="0"/>
              </a:rPr>
              <a:t>Запуск </a:t>
            </a:r>
            <a:r>
              <a:rPr lang="ru-RU" sz="2400" dirty="0">
                <a:latin typeface="Candara" pitchFamily="34" charset="0"/>
              </a:rPr>
              <a:t>областного </a:t>
            </a:r>
            <a:r>
              <a:rPr lang="ru-RU" sz="2400" dirty="0" smtClean="0">
                <a:latin typeface="Candara" pitchFamily="34" charset="0"/>
              </a:rPr>
              <a:t>проекта «НОС</a:t>
            </a:r>
            <a:r>
              <a:rPr lang="ru-RU" sz="2400" dirty="0">
                <a:latin typeface="Candara" pitchFamily="34" charset="0"/>
              </a:rPr>
              <a:t>»</a:t>
            </a:r>
          </a:p>
        </p:txBody>
      </p:sp>
      <p:sp>
        <p:nvSpPr>
          <p:cNvPr id="6" name="Текст 5"/>
          <p:cNvSpPr>
            <a:spLocks noGrp="1"/>
          </p:cNvSpPr>
          <p:nvPr>
            <p:ph type="body" sz="half" idx="2"/>
          </p:nvPr>
        </p:nvSpPr>
        <p:spPr>
          <a:xfrm>
            <a:off x="289711" y="1675831"/>
            <a:ext cx="4265031" cy="4743076"/>
          </a:xfrm>
        </p:spPr>
        <p:txBody>
          <a:bodyPr>
            <a:normAutofit/>
          </a:bodyPr>
          <a:lstStyle/>
          <a:p>
            <a:r>
              <a:rPr lang="ru-RU" dirty="0" smtClean="0">
                <a:latin typeface="Candara" pitchFamily="34" charset="0"/>
              </a:rPr>
              <a:t>В </a:t>
            </a:r>
            <a:r>
              <a:rPr lang="ru-RU" dirty="0">
                <a:latin typeface="Candara" pitchFamily="34" charset="0"/>
              </a:rPr>
              <a:t>2020 году был запущен областной проект НОС (Нижегородское объединение студий), в работе над которым принимают участие 16 </a:t>
            </a:r>
            <a:r>
              <a:rPr lang="ru-RU" dirty="0" err="1">
                <a:latin typeface="Candara" pitchFamily="34" charset="0"/>
              </a:rPr>
              <a:t>медиастудий</a:t>
            </a:r>
            <a:r>
              <a:rPr lang="ru-RU" dirty="0">
                <a:latin typeface="Candara" pitchFamily="34" charset="0"/>
              </a:rPr>
              <a:t> Нижнего Новгорода и Нижегородской области. Ребята из разных студий вместе создают телепрограмму, которая транслируется на местном телевидении (ТК «ЧЕ») на регулярной основе. Проект объединил юных журналистов из Нижнего Новгорода, Сарова, Красных Баков, Бора, Арзамаса, </a:t>
            </a:r>
            <a:r>
              <a:rPr lang="ru-RU" dirty="0" smtClean="0">
                <a:latin typeface="Candara" pitchFamily="34" charset="0"/>
              </a:rPr>
              <a:t>Заволжья, Богородска.</a:t>
            </a:r>
            <a:endParaRPr lang="ru-RU" dirty="0">
              <a:latin typeface="Candara" pitchFamily="34" charset="0"/>
            </a:endParaRPr>
          </a:p>
          <a:p>
            <a:r>
              <a:rPr lang="ru-RU" dirty="0">
                <a:latin typeface="Candara" pitchFamily="34" charset="0"/>
              </a:rPr>
              <a:t>В 2020 году педагоги Нижегородского отделения Лиги юных журналистов провели 15 онлайн-мастер-классов и тренингов с ребятами из областных </a:t>
            </a:r>
            <a:r>
              <a:rPr lang="ru-RU" dirty="0" err="1">
                <a:latin typeface="Candara" pitchFamily="34" charset="0"/>
              </a:rPr>
              <a:t>медиастудий</a:t>
            </a:r>
            <a:r>
              <a:rPr lang="ru-RU" dirty="0">
                <a:latin typeface="Candara" pitchFamily="34" charset="0"/>
              </a:rPr>
              <a:t>. Главной целью стало повышение уровня работ творческих коллективов, совместная работа с начинающими журналистами, возможность заявить о себе на региональном телевидении.</a:t>
            </a: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p:pic>
    </p:spTree>
    <p:extLst>
      <p:ext uri="{BB962C8B-B14F-4D97-AF65-F5344CB8AC3E}">
        <p14:creationId xmlns:p14="http://schemas.microsoft.com/office/powerpoint/2010/main" val="417521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89300" y="987425"/>
            <a:ext cx="4382726" cy="569771"/>
          </a:xfrm>
        </p:spPr>
        <p:txBody>
          <a:bodyPr>
            <a:normAutofit/>
          </a:bodyPr>
          <a:lstStyle/>
          <a:p>
            <a:r>
              <a:rPr lang="ru-RU" b="1" dirty="0">
                <a:latin typeface="Candara" pitchFamily="34" charset="0"/>
              </a:rPr>
              <a:t>Проект «Медиа-</a:t>
            </a:r>
            <a:r>
              <a:rPr lang="ru-RU" b="1" dirty="0" err="1">
                <a:latin typeface="Candara" pitchFamily="34" charset="0"/>
              </a:rPr>
              <a:t>стрим</a:t>
            </a:r>
            <a:r>
              <a:rPr lang="ru-RU" b="1" dirty="0">
                <a:latin typeface="Candara" pitchFamily="34" charset="0"/>
              </a:rPr>
              <a:t>» </a:t>
            </a:r>
            <a:endParaRPr lang="ru-RU" dirty="0">
              <a:latin typeface="Candara" pitchFamily="34" charset="0"/>
            </a:endParaRPr>
          </a:p>
        </p:txBody>
      </p:sp>
      <p:sp>
        <p:nvSpPr>
          <p:cNvPr id="6" name="Текст 5"/>
          <p:cNvSpPr>
            <a:spLocks noGrp="1"/>
          </p:cNvSpPr>
          <p:nvPr>
            <p:ph type="body" sz="half" idx="2"/>
          </p:nvPr>
        </p:nvSpPr>
        <p:spPr>
          <a:xfrm>
            <a:off x="414275" y="1585297"/>
            <a:ext cx="4175832" cy="5014679"/>
          </a:xfrm>
        </p:spPr>
        <p:txBody>
          <a:bodyPr>
            <a:normAutofit fontScale="92500" lnSpcReduction="10000"/>
          </a:bodyPr>
          <a:lstStyle/>
          <a:p>
            <a:r>
              <a:rPr lang="ru-RU" sz="1800" dirty="0">
                <a:latin typeface="Candara" pitchFamily="34" charset="0"/>
              </a:rPr>
              <a:t>Это образовательный онлайн-курс для обучения юных журналистов, который был создан педагогами из четырёх студий из Нижнего Новгорода, Санкт-Петербурга, Ярославля и Чебоксар. Курс длился два месяца, и в течение этого времени юные журналисты смогли обучаться у разных педагогов. В рамках проекта были проведены мастер-классы, онлайн-игры, встречи с актёрами и режиссёрами (</a:t>
            </a:r>
            <a:r>
              <a:rPr lang="ru-RU" sz="1800" dirty="0" err="1">
                <a:latin typeface="Candara" pitchFamily="34" charset="0"/>
              </a:rPr>
              <a:t>Друзьяк</a:t>
            </a:r>
            <a:r>
              <a:rPr lang="ru-RU" sz="1800" dirty="0">
                <a:latin typeface="Candara" pitchFamily="34" charset="0"/>
              </a:rPr>
              <a:t>, </a:t>
            </a:r>
            <a:r>
              <a:rPr lang="ru-RU" sz="1800" dirty="0" err="1">
                <a:latin typeface="Candara" pitchFamily="34" charset="0"/>
              </a:rPr>
              <a:t>Михалёв</a:t>
            </a:r>
            <a:r>
              <a:rPr lang="ru-RU" sz="1800" dirty="0">
                <a:latin typeface="Candara" pitchFamily="34" charset="0"/>
              </a:rPr>
              <a:t>), ребята учились по разным направлениям и создавали свои </a:t>
            </a:r>
            <a:r>
              <a:rPr lang="ru-RU" sz="1800" dirty="0" err="1">
                <a:latin typeface="Candara" pitchFamily="34" charset="0"/>
              </a:rPr>
              <a:t>видеоработы</a:t>
            </a:r>
            <a:r>
              <a:rPr lang="ru-RU" sz="1800" dirty="0">
                <a:latin typeface="Candara" pitchFamily="34" charset="0"/>
              </a:rPr>
              <a:t>, не выходя из дома, в период самоизоляции.</a:t>
            </a:r>
          </a:p>
          <a:p>
            <a:r>
              <a:rPr lang="ru-RU" sz="1800" dirty="0">
                <a:latin typeface="Candara" pitchFamily="34" charset="0"/>
              </a:rPr>
              <a:t>Главной целью проекта стала организация обучения и практики в условиях жёсткой самоизоляции, приучение ребят к самоорганизации и овладение навыком самостоятельной работы в непредвиденных обстоятельствах.</a:t>
            </a:r>
          </a:p>
        </p:txBody>
      </p:sp>
      <p:pic>
        <p:nvPicPr>
          <p:cNvPr id="8" name="Рисунок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08" t="4648" r="569" b="2704"/>
          <a:stretch/>
        </p:blipFill>
        <p:spPr>
          <a:xfrm>
            <a:off x="5673101" y="952237"/>
            <a:ext cx="5670891" cy="5693006"/>
          </a:xfrm>
        </p:spPr>
      </p:pic>
    </p:spTree>
    <p:extLst>
      <p:ext uri="{BB962C8B-B14F-4D97-AF65-F5344CB8AC3E}">
        <p14:creationId xmlns:p14="http://schemas.microsoft.com/office/powerpoint/2010/main" val="320417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38200" y="858982"/>
            <a:ext cx="10515600" cy="831706"/>
          </a:xfrm>
        </p:spPr>
        <p:txBody>
          <a:bodyPr/>
          <a:lstStyle/>
          <a:p>
            <a:r>
              <a:rPr lang="ru-RU" b="1" dirty="0">
                <a:latin typeface="+mn-lt"/>
              </a:rPr>
              <a:t>Наши партнёры</a:t>
            </a:r>
          </a:p>
        </p:txBody>
      </p:sp>
      <p:sp>
        <p:nvSpPr>
          <p:cNvPr id="7" name="Объект 2"/>
          <p:cNvSpPr txBox="1">
            <a:spLocks/>
          </p:cNvSpPr>
          <p:nvPr/>
        </p:nvSpPr>
        <p:spPr>
          <a:xfrm>
            <a:off x="838200" y="1468583"/>
            <a:ext cx="10515600" cy="775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1600" i="1"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2831" y="3596123"/>
            <a:ext cx="1499226" cy="858253"/>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3776" y="4976387"/>
            <a:ext cx="1048668" cy="106278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951" y="4932785"/>
            <a:ext cx="1110975" cy="111265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6183" y="3566121"/>
            <a:ext cx="918255" cy="918255"/>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882" y="3583007"/>
            <a:ext cx="1572421" cy="884487"/>
          </a:xfrm>
          <a:prstGeom prst="rect">
            <a:avLst/>
          </a:prstGeom>
        </p:spPr>
      </p:pic>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9097" y="5074388"/>
            <a:ext cx="1270647" cy="829449"/>
          </a:xfrm>
          <a:prstGeom prst="rect">
            <a:avLst/>
          </a:prstGeom>
        </p:spPr>
      </p:pic>
      <p:pic>
        <p:nvPicPr>
          <p:cNvPr id="14" name="Рисунок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1079" y="4973368"/>
            <a:ext cx="1035766" cy="1035766"/>
          </a:xfrm>
          <a:prstGeom prst="rect">
            <a:avLst/>
          </a:prstGeom>
        </p:spPr>
      </p:pic>
      <p:pic>
        <p:nvPicPr>
          <p:cNvPr id="15" name="Рисунок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74420" y="3320194"/>
            <a:ext cx="1515633" cy="1515633"/>
          </a:xfrm>
          <a:prstGeom prst="rect">
            <a:avLst/>
          </a:prstGeom>
        </p:spPr>
      </p:pic>
      <p:pic>
        <p:nvPicPr>
          <p:cNvPr id="16" name="Рисунок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1910" y="1838241"/>
            <a:ext cx="1854366" cy="1043390"/>
          </a:xfrm>
          <a:prstGeom prst="rect">
            <a:avLst/>
          </a:prstGeom>
        </p:spPr>
      </p:pic>
      <p:pic>
        <p:nvPicPr>
          <p:cNvPr id="17" name="Рисунок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07663" y="2007620"/>
            <a:ext cx="1307069" cy="599863"/>
          </a:xfrm>
          <a:prstGeom prst="rect">
            <a:avLst/>
          </a:prstGeom>
        </p:spPr>
      </p:pic>
      <p:sp>
        <p:nvSpPr>
          <p:cNvPr id="18" name="TextBox 17"/>
          <p:cNvSpPr txBox="1"/>
          <p:nvPr/>
        </p:nvSpPr>
        <p:spPr>
          <a:xfrm>
            <a:off x="7324253" y="5260063"/>
            <a:ext cx="2417276" cy="646331"/>
          </a:xfrm>
          <a:prstGeom prst="rect">
            <a:avLst/>
          </a:prstGeom>
          <a:noFill/>
        </p:spPr>
        <p:txBody>
          <a:bodyPr wrap="square" rtlCol="0">
            <a:spAutoFit/>
          </a:bodyPr>
          <a:lstStyle/>
          <a:p>
            <a:r>
              <a:rPr lang="ru-RU" dirty="0" smtClean="0"/>
              <a:t>Студия «Видео Плюс», г. Красные Баки</a:t>
            </a:r>
            <a:endParaRPr lang="ru-RU" dirty="0"/>
          </a:p>
        </p:txBody>
      </p:sp>
      <p:pic>
        <p:nvPicPr>
          <p:cNvPr id="19" name="Рисунок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52056" y="1927673"/>
            <a:ext cx="3941607" cy="864526"/>
          </a:xfrm>
          <a:prstGeom prst="rect">
            <a:avLst/>
          </a:prstGeom>
        </p:spPr>
      </p:pic>
      <p:pic>
        <p:nvPicPr>
          <p:cNvPr id="2" name="Рисунок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27539" y="3586427"/>
            <a:ext cx="1410704" cy="930295"/>
          </a:xfrm>
          <a:prstGeom prst="rect">
            <a:avLst/>
          </a:prstGeom>
        </p:spPr>
      </p:pic>
    </p:spTree>
    <p:extLst>
      <p:ext uri="{BB962C8B-B14F-4D97-AF65-F5344CB8AC3E}">
        <p14:creationId xmlns:p14="http://schemas.microsoft.com/office/powerpoint/2010/main" val="307732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38199" y="720438"/>
            <a:ext cx="10515600" cy="706581"/>
          </a:xfrm>
        </p:spPr>
        <p:txBody>
          <a:bodyPr>
            <a:normAutofit/>
          </a:bodyPr>
          <a:lstStyle/>
          <a:p>
            <a:r>
              <a:rPr lang="ru-RU" sz="3600" b="1" dirty="0">
                <a:latin typeface="Candara" pitchFamily="34" charset="0"/>
              </a:rPr>
              <a:t>СМИ о нас</a:t>
            </a:r>
          </a:p>
        </p:txBody>
      </p:sp>
      <p:sp>
        <p:nvSpPr>
          <p:cNvPr id="4" name="Объект 2"/>
          <p:cNvSpPr txBox="1">
            <a:spLocks/>
          </p:cNvSpPr>
          <p:nvPr/>
        </p:nvSpPr>
        <p:spPr>
          <a:xfrm>
            <a:off x="838199" y="1427019"/>
            <a:ext cx="10674927" cy="8174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1600" i="1" dirty="0"/>
          </a:p>
        </p:txBody>
      </p:sp>
      <p:sp>
        <p:nvSpPr>
          <p:cNvPr id="7" name="TextBox 6"/>
          <p:cNvSpPr txBox="1"/>
          <p:nvPr/>
        </p:nvSpPr>
        <p:spPr>
          <a:xfrm>
            <a:off x="217283" y="1454178"/>
            <a:ext cx="6102036" cy="4616648"/>
          </a:xfrm>
          <a:prstGeom prst="rect">
            <a:avLst/>
          </a:prstGeom>
          <a:noFill/>
        </p:spPr>
        <p:txBody>
          <a:bodyPr wrap="square" rtlCol="0">
            <a:spAutoFit/>
          </a:bodyPr>
          <a:lstStyle/>
          <a:p>
            <a:r>
              <a:rPr lang="ru-RU" b="1" u="sng" dirty="0">
                <a:solidFill>
                  <a:srgbClr val="FF0000"/>
                </a:solidFill>
                <a:hlinkClick r:id="rId2"/>
              </a:rPr>
              <a:t>https://vk.com/gartmantatiana?w=wall-178845687_22631</a:t>
            </a:r>
            <a:endParaRPr lang="ru-RU" b="1" u="sng" dirty="0">
              <a:solidFill>
                <a:srgbClr val="FF0000"/>
              </a:solidFill>
            </a:endParaRPr>
          </a:p>
          <a:p>
            <a:r>
              <a:rPr lang="ru-RU" sz="1600" dirty="0">
                <a:latin typeface="Candara" pitchFamily="34" charset="0"/>
              </a:rPr>
              <a:t>В прошлую пятницу прошел седьмой фестиваль школьного видео, организованный </a:t>
            </a:r>
            <a:r>
              <a:rPr lang="ru-RU" sz="1600" dirty="0" err="1">
                <a:latin typeface="Candara" pitchFamily="34" charset="0"/>
              </a:rPr>
              <a:t>медиагруппой</a:t>
            </a:r>
            <a:r>
              <a:rPr lang="ru-RU" sz="1600" dirty="0">
                <a:latin typeface="Candara" pitchFamily="34" charset="0"/>
              </a:rPr>
              <a:t> "</a:t>
            </a:r>
            <a:r>
              <a:rPr lang="ru-RU" sz="1600" dirty="0" err="1">
                <a:latin typeface="Candara" pitchFamily="34" charset="0"/>
              </a:rPr>
              <a:t>Оптимедия</a:t>
            </a:r>
            <a:r>
              <a:rPr lang="ru-RU" sz="1600" dirty="0">
                <a:latin typeface="Candara" pitchFamily="34" charset="0"/>
              </a:rPr>
              <a:t>" и детской школой тележурналистики </a:t>
            </a:r>
            <a:r>
              <a:rPr lang="ru-RU" sz="1600" dirty="0">
                <a:latin typeface="Candara" pitchFamily="34" charset="0"/>
                <a:hlinkClick r:id="rId3"/>
              </a:rPr>
              <a:t>#</a:t>
            </a:r>
            <a:r>
              <a:rPr lang="ru-RU" sz="1600" dirty="0" err="1">
                <a:latin typeface="Candara" pitchFamily="34" charset="0"/>
                <a:hlinkClick r:id="rId3"/>
              </a:rPr>
              <a:t>одиндомаТВ</a:t>
            </a:r>
            <a:r>
              <a:rPr lang="ru-RU" sz="1600" dirty="0">
                <a:latin typeface="Candara" pitchFamily="34" charset="0"/>
              </a:rPr>
              <a:t/>
            </a:r>
            <a:br>
              <a:rPr lang="ru-RU" sz="1600" dirty="0">
                <a:latin typeface="Candara" pitchFamily="34" charset="0"/>
              </a:rPr>
            </a:br>
            <a:r>
              <a:rPr lang="ru-RU" sz="1600" dirty="0">
                <a:latin typeface="Candara" pitchFamily="34" charset="0"/>
              </a:rPr>
              <a:t>Каждый год это была настоящая церемония, напоминающая премию Оскар, с красной дорожкой, ведущим и так далее. В этом году, в условиях карантина, награждение прошло в онлайн режиме</a:t>
            </a:r>
            <a:r>
              <a:rPr lang="ru-RU" sz="1600" dirty="0" smtClean="0">
                <a:latin typeface="Candara" pitchFamily="34" charset="0"/>
              </a:rPr>
              <a:t>…</a:t>
            </a:r>
            <a:br>
              <a:rPr lang="ru-RU" sz="1600" dirty="0" smtClean="0">
                <a:latin typeface="Candara" pitchFamily="34" charset="0"/>
              </a:rPr>
            </a:br>
            <a:endParaRPr lang="ru-RU" sz="1600" dirty="0">
              <a:latin typeface="Candara" pitchFamily="34" charset="0"/>
            </a:endParaRPr>
          </a:p>
          <a:p>
            <a:r>
              <a:rPr lang="ru-RU" b="1" dirty="0">
                <a:latin typeface="Candara" pitchFamily="34" charset="0"/>
                <a:hlinkClick r:id="rId4"/>
              </a:rPr>
              <a:t>https://vk.com/@odindomatv-pobeda-na-festivale-vkluchaisya</a:t>
            </a:r>
            <a:endParaRPr lang="ru-RU" b="1" dirty="0">
              <a:latin typeface="Candara" pitchFamily="34" charset="0"/>
            </a:endParaRPr>
          </a:p>
          <a:p>
            <a:r>
              <a:rPr lang="ru-RU" sz="1600" dirty="0">
                <a:latin typeface="Candara" pitchFamily="34" charset="0"/>
              </a:rPr>
              <a:t>Программа «#</a:t>
            </a:r>
            <a:r>
              <a:rPr lang="ru-RU" sz="1600" dirty="0" err="1">
                <a:latin typeface="Candara" pitchFamily="34" charset="0"/>
              </a:rPr>
              <a:t>одиндомаТВ</a:t>
            </a:r>
            <a:r>
              <a:rPr lang="ru-RU" sz="1600" dirty="0">
                <a:latin typeface="Candara" pitchFamily="34" charset="0"/>
              </a:rPr>
              <a:t>» одержала победу на </a:t>
            </a:r>
            <a:r>
              <a:rPr lang="ru-RU" sz="1600" dirty="0">
                <a:latin typeface="Candara" pitchFamily="34" charset="0"/>
                <a:hlinkClick r:id="rId5"/>
              </a:rPr>
              <a:t>фестивале детского телевидения «Включайся»</a:t>
            </a:r>
            <a:r>
              <a:rPr lang="ru-RU" sz="1600" dirty="0">
                <a:latin typeface="Candara" pitchFamily="34" charset="0"/>
              </a:rPr>
              <a:t> в номинации «Увлекательный мир». Награды удостоился сюжет «Тяжело в деревне без баяна», снятый в посёлке </a:t>
            </a:r>
            <a:r>
              <a:rPr lang="ru-RU" sz="1600" dirty="0" err="1">
                <a:latin typeface="Candara" pitchFamily="34" charset="0"/>
              </a:rPr>
              <a:t>Арья</a:t>
            </a:r>
            <a:r>
              <a:rPr lang="ru-RU" sz="1600" dirty="0">
                <a:latin typeface="Candara" pitchFamily="34" charset="0"/>
              </a:rPr>
              <a:t> </a:t>
            </a:r>
            <a:r>
              <a:rPr lang="ru-RU" sz="1600" dirty="0" err="1">
                <a:latin typeface="Candara" pitchFamily="34" charset="0"/>
              </a:rPr>
              <a:t>Уренского</a:t>
            </a:r>
            <a:r>
              <a:rPr lang="ru-RU" sz="1600" dirty="0">
                <a:latin typeface="Candara" pitchFamily="34" charset="0"/>
              </a:rPr>
              <a:t> района. Главный герой — десятилетний баянист Родион Красильников, которому кажется, что он родился уже с баяном в руках. Родион играет везде — и дома, и в музыкальной школе, и на улице для соседей…</a:t>
            </a:r>
          </a:p>
        </p:txBody>
      </p:sp>
      <p:sp>
        <p:nvSpPr>
          <p:cNvPr id="9" name="TextBox 8"/>
          <p:cNvSpPr txBox="1"/>
          <p:nvPr/>
        </p:nvSpPr>
        <p:spPr>
          <a:xfrm>
            <a:off x="6246892" y="1358020"/>
            <a:ext cx="5872681" cy="5416868"/>
          </a:xfrm>
          <a:prstGeom prst="rect">
            <a:avLst/>
          </a:prstGeom>
          <a:noFill/>
        </p:spPr>
        <p:txBody>
          <a:bodyPr wrap="square" rtlCol="0">
            <a:spAutoFit/>
          </a:bodyPr>
          <a:lstStyle/>
          <a:p>
            <a:r>
              <a:rPr lang="ru-RU" b="1" u="sng" dirty="0">
                <a:solidFill>
                  <a:srgbClr val="FF0000"/>
                </a:solidFill>
                <a:hlinkClick r:id="rId6"/>
              </a:rPr>
              <a:t>https://24smi.org/celebrity/137882-tatiana-gartman.html</a:t>
            </a:r>
            <a:endParaRPr lang="ru-RU" b="1" u="sng" dirty="0">
              <a:solidFill>
                <a:srgbClr val="FF0000"/>
              </a:solidFill>
            </a:endParaRPr>
          </a:p>
          <a:p>
            <a:r>
              <a:rPr lang="ru-RU" sz="1600" dirty="0">
                <a:latin typeface="Candara" pitchFamily="34" charset="0"/>
              </a:rPr>
              <a:t>Так появилась отдельная студия «Один дома», где детям прививают журналистские навыки, и программа «#</a:t>
            </a:r>
            <a:r>
              <a:rPr lang="ru-RU" sz="1600" dirty="0" err="1">
                <a:latin typeface="Candara" pitchFamily="34" charset="0"/>
              </a:rPr>
              <a:t>ОдиндомаТВ</a:t>
            </a:r>
            <a:r>
              <a:rPr lang="ru-RU" sz="1600" dirty="0">
                <a:latin typeface="Candara" pitchFamily="34" charset="0"/>
              </a:rPr>
              <a:t>», которая в 2018-м и 2019-м завоевала престижную премию «ТЭФИ-Регион</a:t>
            </a:r>
            <a:r>
              <a:rPr lang="ru-RU" sz="1600" dirty="0" smtClean="0">
                <a:latin typeface="Candara" pitchFamily="34" charset="0"/>
              </a:rPr>
              <a:t>»…</a:t>
            </a:r>
            <a:br>
              <a:rPr lang="ru-RU" sz="1600" dirty="0" smtClean="0">
                <a:latin typeface="Candara" pitchFamily="34" charset="0"/>
              </a:rPr>
            </a:br>
            <a:endParaRPr lang="ru-RU" sz="1600" dirty="0">
              <a:latin typeface="Candara" pitchFamily="34" charset="0"/>
            </a:endParaRPr>
          </a:p>
          <a:p>
            <a:r>
              <a:rPr lang="ru-RU" b="1" u="sng" dirty="0">
                <a:solidFill>
                  <a:srgbClr val="FF0000"/>
                </a:solidFill>
                <a:hlinkClick r:id="rId7"/>
              </a:rPr>
              <a:t>https://vk.com/gartmantatiana?w=wall293913889_659%2Fall</a:t>
            </a:r>
            <a:endParaRPr lang="ru-RU" b="1" u="sng" dirty="0">
              <a:solidFill>
                <a:srgbClr val="FF0000"/>
              </a:solidFill>
            </a:endParaRPr>
          </a:p>
          <a:p>
            <a:r>
              <a:rPr lang="ru-RU" sz="1600" dirty="0" err="1">
                <a:latin typeface="Candara" pitchFamily="34" charset="0"/>
              </a:rPr>
              <a:t>Дистанционка</a:t>
            </a:r>
            <a:r>
              <a:rPr lang="ru-RU" sz="1600" dirty="0">
                <a:latin typeface="Candara" pitchFamily="34" charset="0"/>
              </a:rPr>
              <a:t> достала настолько, что мои ученики решили посвятить ей песню. Фонограмму уже записали, готовимся к съёмкам клипа</a:t>
            </a:r>
            <a:r>
              <a:rPr lang="ru-RU" sz="1600" dirty="0" smtClean="0">
                <a:latin typeface="Candara" pitchFamily="34" charset="0"/>
              </a:rPr>
              <a:t>…</a:t>
            </a:r>
            <a:br>
              <a:rPr lang="ru-RU" sz="1600" dirty="0" smtClean="0">
                <a:latin typeface="Candara" pitchFamily="34" charset="0"/>
              </a:rPr>
            </a:br>
            <a:endParaRPr lang="ru-RU" sz="1600" dirty="0">
              <a:latin typeface="Candara" pitchFamily="34" charset="0"/>
            </a:endParaRPr>
          </a:p>
          <a:p>
            <a:r>
              <a:rPr lang="ru-RU" b="1" u="sng" dirty="0">
                <a:solidFill>
                  <a:srgbClr val="FF0000"/>
                </a:solidFill>
                <a:hlinkClick r:id="rId8"/>
              </a:rPr>
              <a:t>https://vk.com/gartmantatiana?w=wall293913889_642%2Fall</a:t>
            </a:r>
            <a:endParaRPr lang="ru-RU" b="1" u="sng" dirty="0">
              <a:solidFill>
                <a:srgbClr val="FF0000"/>
              </a:solidFill>
            </a:endParaRPr>
          </a:p>
          <a:p>
            <a:r>
              <a:rPr lang="ru-RU" sz="1600" dirty="0">
                <a:latin typeface="Candara" pitchFamily="34" charset="0"/>
              </a:rPr>
              <a:t>Наша студия «Один дома» победила на фестивале «Включайся», самом престижном фестивале детского телевидения. В этом году фестиваль проходил в онлайн-формате. Жаль, что не поехали в Москву, жаль, что не встретились с друзьями, жаль, что не смогли выйти на сцену и получить приз из рук известных журналистов. Но все ещё будет, я уверена…</a:t>
            </a:r>
          </a:p>
        </p:txBody>
      </p:sp>
      <p:cxnSp>
        <p:nvCxnSpPr>
          <p:cNvPr id="11" name="Прямая соединительная линия 10"/>
          <p:cNvCxnSpPr/>
          <p:nvPr/>
        </p:nvCxnSpPr>
        <p:spPr>
          <a:xfrm>
            <a:off x="6266199" y="1454178"/>
            <a:ext cx="0" cy="532071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382268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57476" y="786554"/>
            <a:ext cx="10716491" cy="831706"/>
          </a:xfrm>
        </p:spPr>
        <p:txBody>
          <a:bodyPr/>
          <a:lstStyle/>
          <a:p>
            <a:r>
              <a:rPr lang="ru-RU" b="1" dirty="0">
                <a:latin typeface="+mn-lt"/>
              </a:rPr>
              <a:t>Наши </a:t>
            </a:r>
            <a:r>
              <a:rPr lang="ru-RU" b="1" dirty="0" smtClean="0">
                <a:latin typeface="+mn-lt"/>
              </a:rPr>
              <a:t>выпускники</a:t>
            </a:r>
            <a:endParaRPr lang="ru-RU" b="1" dirty="0">
              <a:latin typeface="+mn-lt"/>
            </a:endParaRPr>
          </a:p>
        </p:txBody>
      </p:sp>
      <p:sp>
        <p:nvSpPr>
          <p:cNvPr id="6" name="Объект 5"/>
          <p:cNvSpPr>
            <a:spLocks noGrp="1"/>
          </p:cNvSpPr>
          <p:nvPr>
            <p:ph idx="1"/>
          </p:nvPr>
        </p:nvSpPr>
        <p:spPr>
          <a:xfrm>
            <a:off x="2214703" y="1633235"/>
            <a:ext cx="3235859" cy="2736457"/>
          </a:xfrm>
        </p:spPr>
        <p:txBody>
          <a:bodyPr>
            <a:noAutofit/>
          </a:bodyPr>
          <a:lstStyle/>
          <a:p>
            <a:pPr marL="0" indent="0" algn="ctr">
              <a:buNone/>
            </a:pPr>
            <a:r>
              <a:rPr lang="ru-RU" sz="1400" dirty="0">
                <a:latin typeface="Candara" pitchFamily="34" charset="0"/>
              </a:rPr>
              <a:t>Многие выпускники студии «Один дома» или уже работают в кино/медиа-сфере </a:t>
            </a:r>
            <a:br>
              <a:rPr lang="ru-RU" sz="1400" dirty="0">
                <a:latin typeface="Candara" pitchFamily="34" charset="0"/>
              </a:rPr>
            </a:br>
            <a:r>
              <a:rPr lang="ru-RU" sz="1400" dirty="0" smtClean="0">
                <a:latin typeface="Candara" pitchFamily="34" charset="0"/>
              </a:rPr>
              <a:t>(</a:t>
            </a:r>
            <a:r>
              <a:rPr lang="ru-RU" sz="1400" dirty="0">
                <a:latin typeface="Candara" pitchFamily="34" charset="0"/>
              </a:rPr>
              <a:t>Арт </a:t>
            </a:r>
            <a:r>
              <a:rPr lang="ru-RU" sz="1400" dirty="0" err="1">
                <a:latin typeface="Candara" pitchFamily="34" charset="0"/>
              </a:rPr>
              <a:t>Пикчерз</a:t>
            </a:r>
            <a:r>
              <a:rPr lang="ru-RU" sz="1400" dirty="0">
                <a:latin typeface="Candara" pitchFamily="34" charset="0"/>
              </a:rPr>
              <a:t>, Музей Победы), или учатся на журналистов, режиссёров, операторов в столичных вузах (ГИТР, СПБГУ, ИСИ, </a:t>
            </a:r>
            <a:r>
              <a:rPr lang="ru-RU" sz="1400" dirty="0" err="1">
                <a:latin typeface="Candara" pitchFamily="34" charset="0"/>
              </a:rPr>
              <a:t>РАНХиГС</a:t>
            </a:r>
            <a:r>
              <a:rPr lang="ru-RU" sz="1400" dirty="0" smtClean="0">
                <a:latin typeface="Candara" pitchFamily="34" charset="0"/>
              </a:rPr>
              <a:t>).</a:t>
            </a:r>
            <a:endParaRPr lang="ru-RU" sz="1400" dirty="0">
              <a:latin typeface="Candara"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6506" y="989088"/>
            <a:ext cx="1946495" cy="2919743"/>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1621" y="4930477"/>
            <a:ext cx="2506525" cy="1670364"/>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49" y="1646031"/>
            <a:ext cx="2286000" cy="3429000"/>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0501" y="948344"/>
            <a:ext cx="3392582" cy="2260838"/>
          </a:xfrm>
          <a:prstGeom prst="rect">
            <a:avLst/>
          </a:prstGeom>
        </p:spPr>
      </p:pic>
      <p:pic>
        <p:nvPicPr>
          <p:cNvPr id="12" name="Рисунок 11"/>
          <p:cNvPicPr>
            <a:picLocks noChangeAspect="1"/>
          </p:cNvPicPr>
          <p:nvPr/>
        </p:nvPicPr>
        <p:blipFill rotWithShape="1">
          <a:blip r:embed="rId6" cstate="print">
            <a:extLst>
              <a:ext uri="{28A0092B-C50C-407E-A947-70E740481C1C}">
                <a14:useLocalDpi xmlns:a14="http://schemas.microsoft.com/office/drawing/2010/main" val="0"/>
              </a:ext>
            </a:extLst>
          </a:blip>
          <a:srcRect t="12863" b="9010"/>
          <a:stretch/>
        </p:blipFill>
        <p:spPr>
          <a:xfrm>
            <a:off x="1134700" y="4110568"/>
            <a:ext cx="2279650" cy="2678963"/>
          </a:xfrm>
          <a:prstGeom prst="rect">
            <a:avLst/>
          </a:prstGeom>
        </p:spPr>
      </p:pic>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22878" y="2635421"/>
            <a:ext cx="2257975" cy="2250919"/>
          </a:xfrm>
          <a:prstGeom prst="rect">
            <a:avLst/>
          </a:prstGeom>
        </p:spPr>
      </p:pic>
      <p:pic>
        <p:nvPicPr>
          <p:cNvPr id="13" name="Рисунок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7243" y="3429000"/>
            <a:ext cx="2286000" cy="3429000"/>
          </a:xfrm>
          <a:prstGeom prst="rect">
            <a:avLst/>
          </a:prstGeom>
        </p:spPr>
      </p:pic>
      <p:pic>
        <p:nvPicPr>
          <p:cNvPr id="8" name="Рисунок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20700" y="1840095"/>
            <a:ext cx="1744867" cy="2326489"/>
          </a:xfrm>
          <a:prstGeom prst="rect">
            <a:avLst/>
          </a:prstGeom>
        </p:spPr>
      </p:pic>
      <p:pic>
        <p:nvPicPr>
          <p:cNvPr id="14" name="Рисунок 13"/>
          <p:cNvPicPr>
            <a:picLocks noChangeAspect="1"/>
          </p:cNvPicPr>
          <p:nvPr/>
        </p:nvPicPr>
        <p:blipFill rotWithShape="1">
          <a:blip r:embed="rId10" cstate="print">
            <a:extLst>
              <a:ext uri="{28A0092B-C50C-407E-A947-70E740481C1C}">
                <a14:useLocalDpi xmlns:a14="http://schemas.microsoft.com/office/drawing/2010/main" val="0"/>
              </a:ext>
            </a:extLst>
          </a:blip>
          <a:srcRect t="5993" b="31432"/>
          <a:stretch/>
        </p:blipFill>
        <p:spPr>
          <a:xfrm>
            <a:off x="6193134" y="4258389"/>
            <a:ext cx="2660236" cy="2219497"/>
          </a:xfrm>
          <a:prstGeom prst="rect">
            <a:avLst/>
          </a:prstGeom>
        </p:spPr>
      </p:pic>
    </p:spTree>
    <p:extLst>
      <p:ext uri="{BB962C8B-B14F-4D97-AF65-F5344CB8AC3E}">
        <p14:creationId xmlns:p14="http://schemas.microsoft.com/office/powerpoint/2010/main" val="2764695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473" y="1011382"/>
            <a:ext cx="9933709" cy="1101898"/>
          </a:xfrm>
        </p:spPr>
        <p:txBody>
          <a:bodyPr>
            <a:normAutofit fontScale="90000"/>
          </a:bodyPr>
          <a:lstStyle/>
          <a:p>
            <a:pPr algn="ctr"/>
            <a:r>
              <a:rPr lang="ru-RU" b="1" dirty="0">
                <a:latin typeface="Candara" pitchFamily="34" charset="0"/>
              </a:rPr>
              <a:t>Как отделение ЛЮЖ в </a:t>
            </a:r>
            <a:r>
              <a:rPr lang="ru-RU" b="1" dirty="0" smtClean="0">
                <a:latin typeface="Candara" pitchFamily="34" charset="0"/>
              </a:rPr>
              <a:t>2020году </a:t>
            </a:r>
            <a:br>
              <a:rPr lang="ru-RU" b="1" dirty="0" smtClean="0">
                <a:latin typeface="Candara" pitchFamily="34" charset="0"/>
              </a:rPr>
            </a:br>
            <a:r>
              <a:rPr lang="ru-RU" b="1" dirty="0" smtClean="0">
                <a:latin typeface="Candara" pitchFamily="34" charset="0"/>
              </a:rPr>
              <a:t>мы добились</a:t>
            </a:r>
            <a:endParaRPr lang="ru-RU" dirty="0">
              <a:latin typeface="Candara"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649894964"/>
              </p:ext>
            </p:extLst>
          </p:nvPr>
        </p:nvGraphicFramePr>
        <p:xfrm>
          <a:off x="838200" y="2327275"/>
          <a:ext cx="10515600" cy="3849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Объект 2"/>
          <p:cNvSpPr txBox="1">
            <a:spLocks/>
          </p:cNvSpPr>
          <p:nvPr/>
        </p:nvSpPr>
        <p:spPr>
          <a:xfrm>
            <a:off x="4558145" y="1634835"/>
            <a:ext cx="6795655" cy="609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1600" i="1" dirty="0"/>
          </a:p>
        </p:txBody>
      </p:sp>
    </p:spTree>
    <p:extLst>
      <p:ext uri="{BB962C8B-B14F-4D97-AF65-F5344CB8AC3E}">
        <p14:creationId xmlns:p14="http://schemas.microsoft.com/office/powerpoint/2010/main" val="1693737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a:spLocks noGrp="1"/>
          </p:cNvSpPr>
          <p:nvPr>
            <p:ph type="title"/>
          </p:nvPr>
        </p:nvSpPr>
        <p:spPr>
          <a:xfrm>
            <a:off x="838200" y="942109"/>
            <a:ext cx="10515600" cy="1200867"/>
          </a:xfrm>
        </p:spPr>
        <p:txBody>
          <a:bodyPr>
            <a:normAutofit fontScale="90000"/>
          </a:bodyPr>
          <a:lstStyle/>
          <a:p>
            <a:r>
              <a:rPr lang="ru-RU" sz="4900" b="1" dirty="0">
                <a:latin typeface="Candara" pitchFamily="34" charset="0"/>
              </a:rPr>
              <a:t>Мы столкнулись </a:t>
            </a:r>
            <a:r>
              <a:rPr lang="ru-RU" sz="4900" b="1" dirty="0" smtClean="0">
                <a:latin typeface="Candara" pitchFamily="34" charset="0"/>
              </a:rPr>
              <a:t>с трудностями</a:t>
            </a:r>
            <a:r>
              <a:rPr lang="ru-RU" dirty="0"/>
              <a:t/>
            </a:r>
            <a:br>
              <a:rPr lang="ru-RU" dirty="0"/>
            </a:b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958530586"/>
              </p:ext>
            </p:extLst>
          </p:nvPr>
        </p:nvGraphicFramePr>
        <p:xfrm>
          <a:off x="416459" y="1704108"/>
          <a:ext cx="11018822" cy="4808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Объект 2"/>
          <p:cNvSpPr txBox="1">
            <a:spLocks/>
          </p:cNvSpPr>
          <p:nvPr/>
        </p:nvSpPr>
        <p:spPr>
          <a:xfrm>
            <a:off x="838200" y="1704108"/>
            <a:ext cx="8887691" cy="609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1600" i="1" dirty="0"/>
          </a:p>
        </p:txBody>
      </p:sp>
    </p:spTree>
    <p:extLst>
      <p:ext uri="{BB962C8B-B14F-4D97-AF65-F5344CB8AC3E}">
        <p14:creationId xmlns:p14="http://schemas.microsoft.com/office/powerpoint/2010/main" val="2086480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891" y="845127"/>
            <a:ext cx="11427228" cy="845561"/>
          </a:xfrm>
        </p:spPr>
        <p:txBody>
          <a:bodyPr>
            <a:normAutofit/>
          </a:bodyPr>
          <a:lstStyle/>
          <a:p>
            <a:r>
              <a:rPr lang="ru-RU" b="1" dirty="0" smtClean="0">
                <a:latin typeface="Candara" pitchFamily="34" charset="0"/>
              </a:rPr>
              <a:t>Взгляд </a:t>
            </a:r>
            <a:r>
              <a:rPr lang="ru-RU" b="1" dirty="0">
                <a:latin typeface="Candara" pitchFamily="34" charset="0"/>
              </a:rPr>
              <a:t>в </a:t>
            </a:r>
            <a:r>
              <a:rPr lang="ru-RU" b="1" dirty="0" err="1">
                <a:latin typeface="Candara" pitchFamily="34" charset="0"/>
              </a:rPr>
              <a:t>медиабудущее</a:t>
            </a:r>
            <a:r>
              <a:rPr lang="ru-RU" b="1" dirty="0" smtClean="0">
                <a:latin typeface="Candara" pitchFamily="34" charset="0"/>
              </a:rPr>
              <a:t>: </a:t>
            </a:r>
            <a:r>
              <a:rPr lang="ru-RU" b="1" dirty="0">
                <a:latin typeface="Candara" pitchFamily="34" charset="0"/>
              </a:rPr>
              <a:t>планы на </a:t>
            </a:r>
            <a:r>
              <a:rPr lang="ru-RU" b="1" dirty="0" smtClean="0">
                <a:latin typeface="Candara" pitchFamily="34" charset="0"/>
              </a:rPr>
              <a:t>2021 год</a:t>
            </a:r>
            <a:endParaRPr lang="ru-RU" b="1" dirty="0">
              <a:latin typeface="Candara"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5647690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2513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75360"/>
            <a:ext cx="10515600" cy="704337"/>
          </a:xfrm>
        </p:spPr>
        <p:txBody>
          <a:bodyPr>
            <a:normAutofit/>
          </a:bodyPr>
          <a:lstStyle/>
          <a:p>
            <a:r>
              <a:rPr lang="ru-RU" b="1" dirty="0" err="1">
                <a:latin typeface="Candara" pitchFamily="34" charset="0"/>
              </a:rPr>
              <a:t>Видеовизитка</a:t>
            </a:r>
            <a:endParaRPr lang="ru-RU" b="1" dirty="0">
              <a:latin typeface="Candara" pitchFamily="34" charset="0"/>
            </a:endParaRPr>
          </a:p>
        </p:txBody>
      </p:sp>
      <p:sp>
        <p:nvSpPr>
          <p:cNvPr id="7" name="Объект 6"/>
          <p:cNvSpPr>
            <a:spLocks noGrp="1"/>
          </p:cNvSpPr>
          <p:nvPr>
            <p:ph idx="1"/>
          </p:nvPr>
        </p:nvSpPr>
        <p:spPr>
          <a:xfrm>
            <a:off x="838200" y="2055137"/>
            <a:ext cx="6069594" cy="4121826"/>
          </a:xfrm>
        </p:spPr>
        <p:txBody>
          <a:bodyPr/>
          <a:lstStyle/>
          <a:p>
            <a:pPr marL="0" indent="0">
              <a:buNone/>
            </a:pPr>
            <a:r>
              <a:rPr lang="en-US" dirty="0">
                <a:hlinkClick r:id="rId2"/>
              </a:rPr>
              <a:t>https://</a:t>
            </a:r>
            <a:r>
              <a:rPr lang="en-US" dirty="0" smtClean="0">
                <a:hlinkClick r:id="rId2"/>
              </a:rPr>
              <a:t>www.youtube.com/watch?v=DxHFWlEV9X0</a:t>
            </a:r>
            <a:endParaRPr lang="ru-RU" dirty="0" smtClean="0"/>
          </a:p>
          <a:p>
            <a:pPr marL="0" indent="0">
              <a:buNone/>
            </a:pPr>
            <a:r>
              <a:rPr lang="ru-RU" dirty="0" err="1" smtClean="0"/>
              <a:t>Медиастудия</a:t>
            </a:r>
            <a:r>
              <a:rPr lang="ru-RU" dirty="0" smtClean="0"/>
              <a:t> «Один дома» существует с 2011 года и представляет собой дружную команду юных журналистов в возрасте от 10 до 16 лет, объединенных совместной работой над телепрограммой, а также жаждой творчества и приключений.</a:t>
            </a:r>
            <a:endParaRPr lang="ru-RU"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142" y="1149790"/>
            <a:ext cx="3591208" cy="2693406"/>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485" y="4057181"/>
            <a:ext cx="3674522" cy="2449934"/>
          </a:xfrm>
          <a:prstGeom prst="rect">
            <a:avLst/>
          </a:prstGeom>
        </p:spPr>
      </p:pic>
    </p:spTree>
    <p:extLst>
      <p:ext uri="{BB962C8B-B14F-4D97-AF65-F5344CB8AC3E}">
        <p14:creationId xmlns:p14="http://schemas.microsoft.com/office/powerpoint/2010/main" val="1671996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817418"/>
            <a:ext cx="3932237" cy="1205346"/>
          </a:xfrm>
        </p:spPr>
        <p:txBody>
          <a:bodyPr>
            <a:normAutofit/>
          </a:bodyPr>
          <a:lstStyle/>
          <a:p>
            <a:r>
              <a:rPr lang="ru-RU" b="1" i="1" dirty="0" smtClean="0">
                <a:solidFill>
                  <a:schemeClr val="bg1">
                    <a:lumMod val="50000"/>
                  </a:schemeClr>
                </a:solidFill>
                <a:latin typeface="Candara" pitchFamily="34" charset="0"/>
              </a:rPr>
              <a:t>Татьяна Юрьевна Гартман</a:t>
            </a:r>
            <a:endParaRPr lang="ru-RU" b="1" i="1" dirty="0">
              <a:solidFill>
                <a:schemeClr val="bg1">
                  <a:lumMod val="50000"/>
                </a:schemeClr>
              </a:solidFill>
              <a:latin typeface="Candara" pitchFamily="34" charset="0"/>
            </a:endParaRPr>
          </a:p>
        </p:txBody>
      </p:sp>
      <p:pic>
        <p:nvPicPr>
          <p:cNvPr id="7" name="Рисунок 6"/>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6263" b="13540"/>
          <a:stretch/>
        </p:blipFill>
        <p:spPr>
          <a:xfrm>
            <a:off x="6333623" y="1257008"/>
            <a:ext cx="4602964" cy="4921981"/>
          </a:xfrm>
        </p:spPr>
      </p:pic>
      <p:sp>
        <p:nvSpPr>
          <p:cNvPr id="5" name="Текст 4"/>
          <p:cNvSpPr>
            <a:spLocks noGrp="1"/>
          </p:cNvSpPr>
          <p:nvPr>
            <p:ph type="body" sz="half" idx="2"/>
          </p:nvPr>
        </p:nvSpPr>
        <p:spPr>
          <a:xfrm>
            <a:off x="839788" y="2909456"/>
            <a:ext cx="3932237" cy="2959532"/>
          </a:xfrm>
        </p:spPr>
        <p:txBody>
          <a:bodyPr>
            <a:normAutofit fontScale="92500" lnSpcReduction="10000"/>
          </a:bodyPr>
          <a:lstStyle/>
          <a:p>
            <a:r>
              <a:rPr lang="ru-RU" dirty="0"/>
              <a:t>Высшее журналистское образование, высшее педагогическое образование, опыт работы </a:t>
            </a:r>
            <a:r>
              <a:rPr lang="ru-RU" dirty="0" err="1"/>
              <a:t>медиапедагога</a:t>
            </a:r>
            <a:r>
              <a:rPr lang="ru-RU" dirty="0"/>
              <a:t> – 18 лет, педагогический стаж – 30 лет.</a:t>
            </a:r>
          </a:p>
          <a:p>
            <a:r>
              <a:rPr lang="ru-RU" dirty="0"/>
              <a:t>Окончила обучающие курсы по программе «</a:t>
            </a:r>
            <a:r>
              <a:rPr lang="ru-RU" dirty="0" err="1"/>
              <a:t>Медиатехнологии</a:t>
            </a:r>
            <a:r>
              <a:rPr lang="ru-RU" dirty="0"/>
              <a:t> в педагогической деятельности и в ювенильной журналистике» в объеме 72 часа (2018, 2019 </a:t>
            </a:r>
            <a:r>
              <a:rPr lang="ru-RU" dirty="0" err="1"/>
              <a:t>г.г</a:t>
            </a:r>
            <a:r>
              <a:rPr lang="ru-RU" dirty="0"/>
              <a:t>.)</a:t>
            </a:r>
          </a:p>
          <a:p>
            <a:r>
              <a:rPr lang="ru-RU" dirty="0"/>
              <a:t>Дважды победитель конкурса «ТЭФИ-регион» в номинации «Лучшая программа для детей» (2018, 2019 </a:t>
            </a:r>
            <a:r>
              <a:rPr lang="ru-RU" dirty="0" err="1"/>
              <a:t>г.г</a:t>
            </a:r>
            <a:r>
              <a:rPr lang="ru-RU" dirty="0"/>
              <a:t>.), лауреат региональной премии «Серебряный лучник 2019», обладатель премии «Пробуждение 2018».</a:t>
            </a:r>
          </a:p>
        </p:txBody>
      </p:sp>
      <p:sp>
        <p:nvSpPr>
          <p:cNvPr id="6" name="Текст 4"/>
          <p:cNvSpPr txBox="1">
            <a:spLocks/>
          </p:cNvSpPr>
          <p:nvPr/>
        </p:nvSpPr>
        <p:spPr>
          <a:xfrm>
            <a:off x="839788" y="2022764"/>
            <a:ext cx="3932237" cy="384622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ru-RU" b="1" dirty="0"/>
              <a:t>п</a:t>
            </a:r>
            <a:r>
              <a:rPr lang="ru-RU" b="1" dirty="0">
                <a:latin typeface="+mn-lt"/>
              </a:rPr>
              <a:t>редседатель </a:t>
            </a:r>
            <a:r>
              <a:rPr lang="ru-RU" b="1" dirty="0" smtClean="0"/>
              <a:t>Нижегородского</a:t>
            </a:r>
            <a:r>
              <a:rPr lang="ru-RU" b="1" dirty="0" smtClean="0">
                <a:latin typeface="+mn-lt"/>
              </a:rPr>
              <a:t> </a:t>
            </a:r>
            <a:r>
              <a:rPr lang="ru-RU" b="1" dirty="0">
                <a:latin typeface="+mn-lt"/>
              </a:rPr>
              <a:t>регионального отделения ООДО «Лига юных журналистов»</a:t>
            </a:r>
            <a:endParaRPr lang="ru-RU" i="1" dirty="0">
              <a:solidFill>
                <a:schemeClr val="bg1">
                  <a:lumMod val="50000"/>
                </a:schemeClr>
              </a:solidFill>
            </a:endParaRPr>
          </a:p>
        </p:txBody>
      </p:sp>
    </p:spTree>
    <p:extLst>
      <p:ext uri="{BB962C8B-B14F-4D97-AF65-F5344CB8AC3E}">
        <p14:creationId xmlns:p14="http://schemas.microsoft.com/office/powerpoint/2010/main" val="775573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97280"/>
            <a:ext cx="10515600" cy="863600"/>
          </a:xfrm>
        </p:spPr>
        <p:txBody>
          <a:bodyPr>
            <a:noAutofit/>
          </a:bodyPr>
          <a:lstStyle/>
          <a:p>
            <a:r>
              <a:rPr lang="ru-RU" b="1" dirty="0">
                <a:latin typeface="Candara" pitchFamily="34" charset="0"/>
              </a:rPr>
              <a:t>Вступай в … отделение ЛЮЖ!</a:t>
            </a:r>
          </a:p>
        </p:txBody>
      </p:sp>
      <p:graphicFrame>
        <p:nvGraphicFramePr>
          <p:cNvPr id="4" name="Схема 3"/>
          <p:cNvGraphicFramePr/>
          <p:nvPr>
            <p:extLst>
              <p:ext uri="{D42A27DB-BD31-4B8C-83A1-F6EECF244321}">
                <p14:modId xmlns:p14="http://schemas.microsoft.com/office/powerpoint/2010/main" val="1310975033"/>
              </p:ext>
            </p:extLst>
          </p:nvPr>
        </p:nvGraphicFramePr>
        <p:xfrm>
          <a:off x="460593" y="1170262"/>
          <a:ext cx="11152909" cy="6149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382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75360"/>
            <a:ext cx="10515600" cy="1148080"/>
          </a:xfrm>
        </p:spPr>
        <p:txBody>
          <a:bodyPr>
            <a:noAutofit/>
          </a:bodyPr>
          <a:lstStyle/>
          <a:p>
            <a:r>
              <a:rPr lang="ru-RU" b="1" dirty="0">
                <a:latin typeface="Candara" pitchFamily="34" charset="0"/>
              </a:rPr>
              <a:t>Как вступить </a:t>
            </a:r>
            <a:r>
              <a:rPr lang="ru-RU" b="1" dirty="0" smtClean="0">
                <a:latin typeface="Candara" pitchFamily="34" charset="0"/>
              </a:rPr>
              <a:t>в Нижегородское </a:t>
            </a:r>
            <a:r>
              <a:rPr lang="ru-RU" b="1" dirty="0">
                <a:latin typeface="Candara" pitchFamily="34" charset="0"/>
              </a:rPr>
              <a:t>региональное отделение ЛЮЖ?</a:t>
            </a:r>
          </a:p>
        </p:txBody>
      </p:sp>
      <p:sp>
        <p:nvSpPr>
          <p:cNvPr id="3" name="Объект 2"/>
          <p:cNvSpPr>
            <a:spLocks noGrp="1"/>
          </p:cNvSpPr>
          <p:nvPr>
            <p:ph idx="1"/>
          </p:nvPr>
        </p:nvSpPr>
        <p:spPr>
          <a:xfrm>
            <a:off x="838201" y="2194559"/>
            <a:ext cx="5299364" cy="701041"/>
          </a:xfrm>
        </p:spPr>
        <p:txBody>
          <a:bodyPr>
            <a:normAutofit/>
          </a:bodyPr>
          <a:lstStyle/>
          <a:p>
            <a:pPr marL="0" indent="0">
              <a:buNone/>
            </a:pPr>
            <a:endParaRPr lang="ru-RU" sz="1600" i="1" dirty="0"/>
          </a:p>
        </p:txBody>
      </p:sp>
      <p:graphicFrame>
        <p:nvGraphicFramePr>
          <p:cNvPr id="4" name="Схема 3"/>
          <p:cNvGraphicFramePr/>
          <p:nvPr>
            <p:extLst>
              <p:ext uri="{D42A27DB-BD31-4B8C-83A1-F6EECF244321}">
                <p14:modId xmlns:p14="http://schemas.microsoft.com/office/powerpoint/2010/main" val="3230018027"/>
              </p:ext>
            </p:extLst>
          </p:nvPr>
        </p:nvGraphicFramePr>
        <p:xfrm>
          <a:off x="-157019" y="2382983"/>
          <a:ext cx="12349019" cy="4475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186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2429" y="5305631"/>
            <a:ext cx="6643255" cy="1325563"/>
          </a:xfrm>
        </p:spPr>
        <p:txBody>
          <a:bodyPr/>
          <a:lstStyle/>
          <a:p>
            <a:r>
              <a:rPr lang="ru-RU" b="1" dirty="0">
                <a:latin typeface="+mn-lt"/>
              </a:rPr>
              <a:t>Спасибо за внимание!</a:t>
            </a:r>
          </a:p>
        </p:txBody>
      </p:sp>
      <p:pic>
        <p:nvPicPr>
          <p:cNvPr id="5" name="Объект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6529"/>
          <a:stretch/>
        </p:blipFill>
        <p:spPr>
          <a:xfrm>
            <a:off x="8529215" y="899886"/>
            <a:ext cx="3662785" cy="5958114"/>
          </a:xfrm>
        </p:spPr>
      </p:pic>
      <p:sp>
        <p:nvSpPr>
          <p:cNvPr id="7" name="TextBox 6"/>
          <p:cNvSpPr txBox="1"/>
          <p:nvPr/>
        </p:nvSpPr>
        <p:spPr>
          <a:xfrm>
            <a:off x="1141968" y="1035014"/>
            <a:ext cx="5796807" cy="923330"/>
          </a:xfrm>
          <a:prstGeom prst="rect">
            <a:avLst/>
          </a:prstGeom>
          <a:noFill/>
        </p:spPr>
        <p:txBody>
          <a:bodyPr wrap="square" rtlCol="0">
            <a:spAutoFit/>
          </a:bodyPr>
          <a:lstStyle/>
          <a:p>
            <a:pPr algn="ctr"/>
            <a:r>
              <a:rPr lang="ru-RU" b="1" dirty="0">
                <a:latin typeface="Candara" pitchFamily="34" charset="0"/>
              </a:rPr>
              <a:t>КОНТАКТЫ</a:t>
            </a:r>
          </a:p>
          <a:p>
            <a:pPr algn="ctr"/>
            <a:endParaRPr lang="ru-RU" i="1" dirty="0">
              <a:solidFill>
                <a:schemeClr val="bg1">
                  <a:lumMod val="65000"/>
                </a:schemeClr>
              </a:solidFill>
              <a:hlinkClick r:id="rId3"/>
            </a:endParaRPr>
          </a:p>
          <a:p>
            <a:pPr algn="ctr"/>
            <a:endParaRPr lang="ru-RU" dirty="0"/>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3163" y="2187870"/>
            <a:ext cx="373725" cy="373725"/>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809" y="2551253"/>
            <a:ext cx="679358" cy="679358"/>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7283" y="1634794"/>
            <a:ext cx="445487" cy="445487"/>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1968" y="3117606"/>
            <a:ext cx="595040" cy="595040"/>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3163" y="3768032"/>
            <a:ext cx="415561" cy="415561"/>
          </a:xfrm>
          <a:prstGeom prst="rect">
            <a:avLst/>
          </a:prstGeom>
        </p:spPr>
      </p:pic>
      <p:sp>
        <p:nvSpPr>
          <p:cNvPr id="3" name="Прямоугольник 2"/>
          <p:cNvSpPr/>
          <p:nvPr/>
        </p:nvSpPr>
        <p:spPr>
          <a:xfrm>
            <a:off x="1663147" y="1598271"/>
            <a:ext cx="6096000" cy="3139321"/>
          </a:xfrm>
          <a:prstGeom prst="rect">
            <a:avLst/>
          </a:prstGeom>
        </p:spPr>
        <p:txBody>
          <a:bodyPr>
            <a:spAutoFit/>
          </a:bodyPr>
          <a:lstStyle/>
          <a:p>
            <a:r>
              <a:rPr lang="en-US" dirty="0">
                <a:hlinkClick r:id="rId3"/>
              </a:rPr>
              <a:t>https://vk.com/odindomatv</a:t>
            </a:r>
            <a:endParaRPr lang="en-US" dirty="0"/>
          </a:p>
          <a:p>
            <a:endParaRPr lang="ru-RU" dirty="0"/>
          </a:p>
          <a:p>
            <a:r>
              <a:rPr lang="en-US" dirty="0"/>
              <a:t>@</a:t>
            </a:r>
            <a:r>
              <a:rPr lang="en-US" dirty="0" err="1"/>
              <a:t>odindomatv</a:t>
            </a:r>
            <a:endParaRPr lang="en-US" dirty="0"/>
          </a:p>
          <a:p>
            <a:endParaRPr lang="en-US" dirty="0"/>
          </a:p>
          <a:p>
            <a:r>
              <a:rPr lang="en-US" dirty="0"/>
              <a:t>https://www.youtube.com/c/</a:t>
            </a:r>
            <a:r>
              <a:rPr lang="ru-RU" dirty="0" err="1"/>
              <a:t>одиндомаТВ</a:t>
            </a:r>
            <a:endParaRPr lang="ru-RU" dirty="0"/>
          </a:p>
          <a:p>
            <a:r>
              <a:rPr lang="ru-RU" dirty="0"/>
              <a:t> </a:t>
            </a:r>
            <a:endParaRPr lang="en-US" dirty="0"/>
          </a:p>
          <a:p>
            <a:r>
              <a:rPr lang="ru-RU" dirty="0" err="1"/>
              <a:t>одиндоматв.рф</a:t>
            </a:r>
            <a:endParaRPr lang="en-US" dirty="0"/>
          </a:p>
          <a:p>
            <a:endParaRPr lang="en-US" dirty="0"/>
          </a:p>
          <a:p>
            <a:r>
              <a:rPr lang="en-US" dirty="0"/>
              <a:t>@</a:t>
            </a:r>
            <a:r>
              <a:rPr lang="en-US" dirty="0" err="1" smtClean="0"/>
              <a:t>odindomatv</a:t>
            </a:r>
            <a:endParaRPr lang="ru-RU" dirty="0" smtClean="0"/>
          </a:p>
          <a:p>
            <a:endParaRPr lang="ru-RU" dirty="0"/>
          </a:p>
          <a:p>
            <a:r>
              <a:rPr lang="en-US" dirty="0" smtClean="0"/>
              <a:t>oddoma@mail.ru</a:t>
            </a:r>
            <a:endParaRPr lang="ru-RU" dirty="0"/>
          </a:p>
        </p:txBody>
      </p:sp>
      <p:pic>
        <p:nvPicPr>
          <p:cNvPr id="12" name="Рисунок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25475" y="4299477"/>
            <a:ext cx="459765" cy="459765"/>
          </a:xfrm>
          <a:prstGeom prst="rect">
            <a:avLst/>
          </a:prstGeom>
        </p:spPr>
      </p:pic>
      <p:sp>
        <p:nvSpPr>
          <p:cNvPr id="13" name="TextBox 12"/>
          <p:cNvSpPr txBox="1"/>
          <p:nvPr/>
        </p:nvSpPr>
        <p:spPr>
          <a:xfrm>
            <a:off x="1197283" y="4882576"/>
            <a:ext cx="3889206" cy="646331"/>
          </a:xfrm>
          <a:prstGeom prst="rect">
            <a:avLst/>
          </a:prstGeom>
          <a:noFill/>
        </p:spPr>
        <p:txBody>
          <a:bodyPr wrap="none" rtlCol="0">
            <a:spAutoFit/>
          </a:bodyPr>
          <a:lstStyle/>
          <a:p>
            <a:r>
              <a:rPr lang="en-US" dirty="0" smtClean="0">
                <a:latin typeface="Candara" pitchFamily="34" charset="0"/>
              </a:rPr>
              <a:t>8-951-906-4567 </a:t>
            </a:r>
            <a:r>
              <a:rPr lang="ru-RU" dirty="0" smtClean="0">
                <a:latin typeface="Candara" pitchFamily="34" charset="0"/>
              </a:rPr>
              <a:t>   Татьяна Гартман</a:t>
            </a:r>
          </a:p>
          <a:p>
            <a:r>
              <a:rPr lang="ru-RU" dirty="0" smtClean="0">
                <a:latin typeface="Candara" pitchFamily="34" charset="0"/>
              </a:rPr>
              <a:t>8-903-055-46-54  Анастасия Березина</a:t>
            </a:r>
            <a:endParaRPr lang="ru-RU" dirty="0">
              <a:latin typeface="Candara" pitchFamily="34" charset="0"/>
            </a:endParaRPr>
          </a:p>
        </p:txBody>
      </p:sp>
    </p:spTree>
    <p:extLst>
      <p:ext uri="{BB962C8B-B14F-4D97-AF65-F5344CB8AC3E}">
        <p14:creationId xmlns:p14="http://schemas.microsoft.com/office/powerpoint/2010/main" val="3374559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327" y="831273"/>
            <a:ext cx="10813473" cy="859415"/>
          </a:xfrm>
        </p:spPr>
        <p:txBody>
          <a:bodyPr/>
          <a:lstStyle/>
          <a:p>
            <a:pPr algn="ctr"/>
            <a:r>
              <a:rPr lang="ru-RU" b="1" dirty="0" smtClean="0">
                <a:latin typeface="Candara" pitchFamily="34" charset="0"/>
              </a:rPr>
              <a:t>Наша команда</a:t>
            </a:r>
            <a:endParaRPr lang="ru-RU" b="1" dirty="0">
              <a:latin typeface="Candara"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746824064"/>
              </p:ext>
            </p:extLst>
          </p:nvPr>
        </p:nvGraphicFramePr>
        <p:xfrm>
          <a:off x="540327" y="1158843"/>
          <a:ext cx="11823826" cy="5567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Объект 2"/>
          <p:cNvSpPr txBox="1">
            <a:spLocks/>
          </p:cNvSpPr>
          <p:nvPr/>
        </p:nvSpPr>
        <p:spPr>
          <a:xfrm>
            <a:off x="540327" y="1584180"/>
            <a:ext cx="4516581" cy="17686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1800" i="1" dirty="0">
              <a:solidFill>
                <a:schemeClr val="bg1">
                  <a:lumMod val="50000"/>
                </a:schemeClr>
              </a:solidFill>
            </a:endParaRPr>
          </a:p>
        </p:txBody>
      </p:sp>
    </p:spTree>
    <p:extLst>
      <p:ext uri="{BB962C8B-B14F-4D97-AF65-F5344CB8AC3E}">
        <p14:creationId xmlns:p14="http://schemas.microsoft.com/office/powerpoint/2010/main" val="83040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839788" y="1898073"/>
            <a:ext cx="5242357" cy="2258291"/>
          </a:xfrm>
        </p:spPr>
        <p:txBody>
          <a:bodyPr>
            <a:noAutofit/>
          </a:bodyPr>
          <a:lstStyle/>
          <a:p>
            <a:pPr algn="ctr"/>
            <a:r>
              <a:rPr lang="ru-RU" sz="9600" dirty="0" smtClean="0">
                <a:solidFill>
                  <a:schemeClr val="accent2"/>
                </a:solidFill>
              </a:rPr>
              <a:t>55</a:t>
            </a:r>
            <a:r>
              <a:rPr lang="ru-RU" sz="17300" dirty="0" smtClean="0"/>
              <a:t> </a:t>
            </a:r>
            <a:endParaRPr lang="ru-RU" sz="17300" dirty="0"/>
          </a:p>
        </p:txBody>
      </p:sp>
      <p:sp>
        <p:nvSpPr>
          <p:cNvPr id="5" name="Объект 4"/>
          <p:cNvSpPr>
            <a:spLocks noGrp="1"/>
          </p:cNvSpPr>
          <p:nvPr>
            <p:ph sz="half" idx="2"/>
          </p:nvPr>
        </p:nvSpPr>
        <p:spPr>
          <a:xfrm>
            <a:off x="839787" y="3948629"/>
            <a:ext cx="5242357" cy="1933620"/>
          </a:xfrm>
        </p:spPr>
        <p:txBody>
          <a:bodyPr/>
          <a:lstStyle/>
          <a:p>
            <a:pPr marL="0" indent="0" algn="ctr">
              <a:buNone/>
            </a:pPr>
            <a:r>
              <a:rPr lang="ru-RU" sz="3600" dirty="0"/>
              <a:t>ЮНЫХ ЖУРНАЛИСТОВ В </a:t>
            </a:r>
            <a:r>
              <a:rPr lang="ru-RU" sz="3600" dirty="0" smtClean="0"/>
              <a:t>2020 </a:t>
            </a:r>
            <a:r>
              <a:rPr lang="ru-RU" sz="3600" dirty="0"/>
              <a:t>ГОДУ</a:t>
            </a:r>
          </a:p>
        </p:txBody>
      </p:sp>
      <p:sp>
        <p:nvSpPr>
          <p:cNvPr id="6" name="Текст 5"/>
          <p:cNvSpPr>
            <a:spLocks noGrp="1"/>
          </p:cNvSpPr>
          <p:nvPr>
            <p:ph type="body" sz="quarter" idx="3"/>
          </p:nvPr>
        </p:nvSpPr>
        <p:spPr>
          <a:xfrm>
            <a:off x="6172200" y="1898074"/>
            <a:ext cx="5268174" cy="2258290"/>
          </a:xfrm>
        </p:spPr>
        <p:txBody>
          <a:bodyPr>
            <a:noAutofit/>
          </a:bodyPr>
          <a:lstStyle/>
          <a:p>
            <a:pPr algn="ctr"/>
            <a:r>
              <a:rPr lang="ru-RU" sz="9600" dirty="0">
                <a:solidFill>
                  <a:schemeClr val="accent2"/>
                </a:solidFill>
              </a:rPr>
              <a:t>4</a:t>
            </a:r>
            <a:r>
              <a:rPr lang="ru-RU" sz="9600" dirty="0" smtClean="0">
                <a:solidFill>
                  <a:schemeClr val="accent2"/>
                </a:solidFill>
              </a:rPr>
              <a:t>0000 </a:t>
            </a:r>
            <a:endParaRPr lang="ru-RU" sz="9600" dirty="0">
              <a:solidFill>
                <a:schemeClr val="accent2"/>
              </a:solidFill>
            </a:endParaRPr>
          </a:p>
        </p:txBody>
      </p:sp>
      <p:sp>
        <p:nvSpPr>
          <p:cNvPr id="7" name="Объект 6"/>
          <p:cNvSpPr>
            <a:spLocks noGrp="1"/>
          </p:cNvSpPr>
          <p:nvPr>
            <p:ph sz="quarter" idx="4"/>
          </p:nvPr>
        </p:nvSpPr>
        <p:spPr>
          <a:xfrm>
            <a:off x="6172200" y="3948629"/>
            <a:ext cx="5268174" cy="1933622"/>
          </a:xfrm>
        </p:spPr>
        <p:txBody>
          <a:bodyPr>
            <a:normAutofit/>
          </a:bodyPr>
          <a:lstStyle/>
          <a:p>
            <a:pPr marL="0" indent="0" algn="ctr">
              <a:buNone/>
            </a:pPr>
            <a:r>
              <a:rPr lang="ru-RU" sz="3600" dirty="0"/>
              <a:t>ЧИТАТЕЛЕЙ И ЗРИТЕЛЕЙ В </a:t>
            </a:r>
            <a:r>
              <a:rPr lang="ru-RU" sz="3600" dirty="0" smtClean="0"/>
              <a:t>2020 </a:t>
            </a:r>
            <a:r>
              <a:rPr lang="ru-RU" sz="3600" dirty="0"/>
              <a:t>ГОДУ</a:t>
            </a:r>
          </a:p>
        </p:txBody>
      </p:sp>
    </p:spTree>
    <p:extLst>
      <p:ext uri="{BB962C8B-B14F-4D97-AF65-F5344CB8AC3E}">
        <p14:creationId xmlns:p14="http://schemas.microsoft.com/office/powerpoint/2010/main" val="1457136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50878" y="919201"/>
            <a:ext cx="10730345" cy="762433"/>
          </a:xfrm>
        </p:spPr>
        <p:txBody>
          <a:bodyPr>
            <a:normAutofit/>
          </a:bodyPr>
          <a:lstStyle/>
          <a:p>
            <a:pPr algn="ctr"/>
            <a:r>
              <a:rPr lang="ru-RU" sz="4400" dirty="0" smtClean="0">
                <a:latin typeface="Candara" pitchFamily="34" charset="0"/>
                <a:ea typeface="Adobe Fan Heiti Std B" pitchFamily="34" charset="-128"/>
                <a:cs typeface="Browallia New" pitchFamily="34" charset="-34"/>
              </a:rPr>
              <a:t>Информационные площадки</a:t>
            </a:r>
            <a:endParaRPr lang="ru-RU" sz="4400" dirty="0">
              <a:latin typeface="Candara" pitchFamily="34" charset="0"/>
              <a:ea typeface="Adobe Fan Heiti Std B" pitchFamily="34" charset="-128"/>
              <a:cs typeface="Browallia New" pitchFamily="34" charset="-34"/>
            </a:endParaRPr>
          </a:p>
        </p:txBody>
      </p:sp>
      <p:sp>
        <p:nvSpPr>
          <p:cNvPr id="7" name="Объект 6"/>
          <p:cNvSpPr>
            <a:spLocks noGrp="1"/>
          </p:cNvSpPr>
          <p:nvPr>
            <p:ph sz="half" idx="1"/>
          </p:nvPr>
        </p:nvSpPr>
        <p:spPr>
          <a:xfrm>
            <a:off x="1764877" y="2759002"/>
            <a:ext cx="7554362" cy="4816443"/>
          </a:xfrm>
        </p:spPr>
        <p:txBody>
          <a:bodyPr>
            <a:normAutofit fontScale="85000" lnSpcReduction="20000"/>
          </a:bodyPr>
          <a:lstStyle/>
          <a:p>
            <a:pPr marL="0" indent="0">
              <a:buNone/>
            </a:pPr>
            <a:r>
              <a:rPr lang="en-US" dirty="0" smtClean="0">
                <a:hlinkClick r:id="rId2"/>
              </a:rPr>
              <a:t>https</a:t>
            </a:r>
            <a:r>
              <a:rPr lang="en-US" dirty="0">
                <a:hlinkClick r:id="rId2"/>
              </a:rPr>
              <a:t>://</a:t>
            </a:r>
            <a:r>
              <a:rPr lang="en-US" dirty="0" smtClean="0">
                <a:hlinkClick r:id="rId2"/>
              </a:rPr>
              <a:t>vk.com/odindomatv</a:t>
            </a:r>
            <a:endParaRPr lang="en-US" dirty="0" smtClean="0"/>
          </a:p>
          <a:p>
            <a:pPr marL="0" indent="0">
              <a:buNone/>
            </a:pPr>
            <a:endParaRPr lang="ru-RU" dirty="0" smtClean="0"/>
          </a:p>
          <a:p>
            <a:pPr marL="0" indent="0">
              <a:buNone/>
            </a:pPr>
            <a:r>
              <a:rPr lang="en-US" dirty="0" smtClean="0"/>
              <a:t>@</a:t>
            </a:r>
            <a:r>
              <a:rPr lang="en-US" dirty="0" err="1" smtClean="0"/>
              <a:t>odindomatv</a:t>
            </a:r>
            <a:endParaRPr lang="en-US" dirty="0" smtClean="0"/>
          </a:p>
          <a:p>
            <a:pPr marL="0" indent="0">
              <a:buNone/>
            </a:pPr>
            <a:endParaRPr lang="en-US" dirty="0" smtClean="0"/>
          </a:p>
          <a:p>
            <a:pPr marL="0" indent="0">
              <a:buNone/>
            </a:pPr>
            <a:r>
              <a:rPr lang="en-US" dirty="0" smtClean="0"/>
              <a:t>https</a:t>
            </a:r>
            <a:r>
              <a:rPr lang="en-US" dirty="0"/>
              <a:t>://www.youtube.com/c/</a:t>
            </a:r>
            <a:r>
              <a:rPr lang="ru-RU" dirty="0" err="1"/>
              <a:t>одиндомаТВ</a:t>
            </a:r>
            <a:endParaRPr lang="ru-RU" dirty="0" smtClean="0"/>
          </a:p>
          <a:p>
            <a:pPr marL="0" indent="0">
              <a:buNone/>
            </a:pPr>
            <a:r>
              <a:rPr lang="ru-RU" dirty="0" smtClean="0"/>
              <a:t> </a:t>
            </a:r>
            <a:endParaRPr lang="en-US" dirty="0" smtClean="0"/>
          </a:p>
          <a:p>
            <a:pPr marL="0" indent="0">
              <a:buNone/>
            </a:pPr>
            <a:r>
              <a:rPr lang="ru-RU" dirty="0" err="1" smtClean="0"/>
              <a:t>одиндоматв.рф</a:t>
            </a:r>
            <a:endParaRPr lang="en-US" dirty="0" smtClean="0"/>
          </a:p>
          <a:p>
            <a:pPr marL="0" indent="0">
              <a:buNone/>
            </a:pPr>
            <a:endParaRPr lang="en-US" dirty="0" smtClean="0"/>
          </a:p>
          <a:p>
            <a:pPr marL="0" indent="0">
              <a:buNone/>
            </a:pPr>
            <a:r>
              <a:rPr lang="en-US" dirty="0"/>
              <a:t>@</a:t>
            </a:r>
            <a:r>
              <a:rPr lang="en-US" dirty="0" err="1"/>
              <a:t>odindomatv</a:t>
            </a:r>
            <a:endParaRPr lang="ru-RU" dirty="0"/>
          </a:p>
          <a:p>
            <a:pPr marL="0" indent="0">
              <a:buNone/>
            </a:pPr>
            <a:endParaRPr lang="ru-RU" dirty="0"/>
          </a:p>
          <a:p>
            <a:pPr marL="0" indent="0">
              <a:buNone/>
            </a:pPr>
            <a:endParaRPr lang="ru-RU" dirty="0" smtClean="0"/>
          </a:p>
          <a:p>
            <a:pPr marL="0" indent="0">
              <a:buNone/>
            </a:pPr>
            <a:r>
              <a:rPr lang="ru-RU" dirty="0" smtClean="0"/>
              <a:t> </a:t>
            </a:r>
            <a:endParaRPr lang="ru-RU" dirty="0"/>
          </a:p>
        </p:txBody>
      </p:sp>
      <p:sp>
        <p:nvSpPr>
          <p:cNvPr id="9" name="Текст 2"/>
          <p:cNvSpPr txBox="1">
            <a:spLocks/>
          </p:cNvSpPr>
          <p:nvPr/>
        </p:nvSpPr>
        <p:spPr>
          <a:xfrm>
            <a:off x="550878" y="1853224"/>
            <a:ext cx="11242644" cy="622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1600" i="1" dirty="0">
              <a:solidFill>
                <a:schemeClr val="bg1">
                  <a:lumMod val="50000"/>
                </a:schemeClr>
              </a:solidFill>
            </a:endParaRPr>
          </a:p>
          <a:p>
            <a:pPr marL="0" indent="0">
              <a:buNone/>
            </a:pPr>
            <a:endParaRPr lang="ru-RU" sz="1600" i="1" dirty="0" smtClean="0">
              <a:solidFill>
                <a:schemeClr val="bg1">
                  <a:lumMod val="50000"/>
                </a:schemeClr>
              </a:solidFill>
            </a:endParaRPr>
          </a:p>
          <a:p>
            <a:pPr marL="0" indent="0">
              <a:buNone/>
            </a:pPr>
            <a:endParaRPr lang="ru-RU" sz="1600" i="1" dirty="0">
              <a:solidFill>
                <a:schemeClr val="bg1">
                  <a:lumMod val="50000"/>
                </a:schemeClr>
              </a:solidFill>
            </a:endParaRPr>
          </a:p>
          <a:p>
            <a:pPr marL="0" indent="0">
              <a:buNone/>
            </a:pPr>
            <a:endParaRPr lang="ru-RU" sz="1600" i="1" dirty="0" smtClean="0">
              <a:solidFill>
                <a:schemeClr val="bg1">
                  <a:lumMod val="50000"/>
                </a:schemeClr>
              </a:solidFill>
            </a:endParaRPr>
          </a:p>
          <a:p>
            <a:pPr marL="0" indent="0">
              <a:buNone/>
            </a:pPr>
            <a:endParaRPr lang="ru-RU" sz="1600" i="1" dirty="0">
              <a:solidFill>
                <a:schemeClr val="bg1">
                  <a:lumMod val="50000"/>
                </a:schemeClr>
              </a:solidFill>
            </a:endParaRPr>
          </a:p>
          <a:p>
            <a:pPr marL="0" indent="0">
              <a:buNone/>
            </a:pPr>
            <a:endParaRPr lang="ru-RU" sz="1600" i="1" dirty="0" smtClean="0">
              <a:solidFill>
                <a:schemeClr val="bg1">
                  <a:lumMod val="50000"/>
                </a:schemeClr>
              </a:solidFill>
            </a:endParaRPr>
          </a:p>
          <a:p>
            <a:pPr marL="0" indent="0">
              <a:buNone/>
            </a:pPr>
            <a:endParaRPr lang="ru-RU" sz="1600" i="1" dirty="0">
              <a:solidFill>
                <a:schemeClr val="bg1">
                  <a:lumMod val="50000"/>
                </a:schemeClr>
              </a:solidFill>
            </a:endParaRPr>
          </a:p>
          <a:p>
            <a:pPr marL="0" indent="0">
              <a:buNone/>
            </a:pPr>
            <a:endParaRPr lang="ru-RU" sz="1600" i="1" dirty="0" smtClean="0">
              <a:solidFill>
                <a:schemeClr val="bg1">
                  <a:lumMod val="50000"/>
                </a:schemeClr>
              </a:solidFill>
            </a:endParaRPr>
          </a:p>
          <a:p>
            <a:pPr marL="0" indent="0">
              <a:buNone/>
            </a:pPr>
            <a:endParaRPr lang="ru-RU" sz="1600" i="1" dirty="0">
              <a:solidFill>
                <a:schemeClr val="bg1">
                  <a:lumMod val="50000"/>
                </a:schemeClr>
              </a:solidFill>
            </a:endParaRPr>
          </a:p>
          <a:p>
            <a:pPr marL="0" indent="0">
              <a:buNone/>
            </a:pPr>
            <a:endParaRPr lang="ru-RU" sz="1600" i="1" dirty="0" smtClean="0">
              <a:solidFill>
                <a:schemeClr val="bg1">
                  <a:lumMod val="50000"/>
                </a:schemeClr>
              </a:solidFill>
            </a:endParaRPr>
          </a:p>
          <a:p>
            <a:pPr marL="0" indent="0">
              <a:buNone/>
            </a:pPr>
            <a:endParaRPr lang="ru-RU" sz="1600" i="1" dirty="0">
              <a:solidFill>
                <a:schemeClr val="bg1">
                  <a:lumMod val="50000"/>
                </a:schemeClr>
              </a:solidFill>
            </a:endParaRPr>
          </a:p>
          <a:p>
            <a:pPr marL="0" indent="0">
              <a:buNone/>
            </a:pPr>
            <a:endParaRPr lang="ru-RU" sz="1600" i="1" dirty="0" smtClean="0">
              <a:solidFill>
                <a:schemeClr val="bg1">
                  <a:lumMod val="50000"/>
                </a:schemeClr>
              </a:solidFill>
            </a:endParaRPr>
          </a:p>
          <a:p>
            <a:pPr marL="0" indent="0">
              <a:buNone/>
            </a:pPr>
            <a:endParaRPr lang="ru-RU" sz="1600" i="1" dirty="0">
              <a:solidFill>
                <a:schemeClr val="bg1">
                  <a:lumMod val="50000"/>
                </a:schemeClr>
              </a:solidFill>
            </a:endParaRPr>
          </a:p>
          <a:p>
            <a:pPr marL="0" indent="0">
              <a:buNone/>
            </a:pPr>
            <a:endParaRPr lang="ru-RU" sz="1600" i="1" dirty="0" smtClean="0">
              <a:solidFill>
                <a:schemeClr val="bg1">
                  <a:lumMod val="50000"/>
                </a:schemeClr>
              </a:solidFill>
            </a:endParaRPr>
          </a:p>
          <a:p>
            <a:pPr marL="0" indent="0">
              <a:buNone/>
            </a:pPr>
            <a:endParaRPr lang="ru-RU" sz="1600" i="1" dirty="0">
              <a:solidFill>
                <a:schemeClr val="bg1">
                  <a:lumMod val="50000"/>
                </a:schemeClr>
              </a:solidFill>
            </a:endParaRPr>
          </a:p>
          <a:p>
            <a:pPr marL="0" indent="0">
              <a:buNone/>
            </a:pPr>
            <a:endParaRPr lang="ru-RU" sz="1600" i="1" dirty="0" smtClean="0">
              <a:solidFill>
                <a:schemeClr val="bg1">
                  <a:lumMod val="50000"/>
                </a:schemeClr>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506" y="3457563"/>
            <a:ext cx="487167" cy="487167"/>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304" y="4002464"/>
            <a:ext cx="885573" cy="885573"/>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734" y="2611102"/>
            <a:ext cx="580712" cy="580712"/>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259" y="4779394"/>
            <a:ext cx="775661" cy="775661"/>
          </a:xfrm>
          <a:prstGeom prst="rect">
            <a:avLst/>
          </a:prstGeom>
        </p:spPr>
      </p:pic>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1239" y="5741402"/>
            <a:ext cx="541702" cy="541702"/>
          </a:xfrm>
          <a:prstGeom prst="rect">
            <a:avLst/>
          </a:prstGeom>
        </p:spPr>
      </p:pic>
      <p:sp>
        <p:nvSpPr>
          <p:cNvPr id="15" name="Прямоугольник 14"/>
          <p:cNvSpPr/>
          <p:nvPr/>
        </p:nvSpPr>
        <p:spPr>
          <a:xfrm>
            <a:off x="2918233" y="1894169"/>
            <a:ext cx="6596959" cy="369332"/>
          </a:xfrm>
          <a:prstGeom prst="rect">
            <a:avLst/>
          </a:prstGeom>
          <a:solidFill>
            <a:srgbClr val="FFEEB7"/>
          </a:solidFill>
        </p:spPr>
        <p:txBody>
          <a:bodyPr wrap="square">
            <a:spAutoFit/>
          </a:bodyPr>
          <a:lstStyle/>
          <a:p>
            <a:r>
              <a:rPr lang="ru-RU" dirty="0"/>
              <a:t>Еженедельный трёхчасовой эфир на телеканалах «Че» и «ТНТ-4»</a:t>
            </a:r>
          </a:p>
        </p:txBody>
      </p:sp>
      <p:pic>
        <p:nvPicPr>
          <p:cNvPr id="16" name="Рисунок 15"/>
          <p:cNvPicPr>
            <a:picLocks noChangeAspect="1"/>
          </p:cNvPicPr>
          <p:nvPr/>
        </p:nvPicPr>
        <p:blipFill rotWithShape="1">
          <a:blip r:embed="rId8" cstate="print">
            <a:extLst>
              <a:ext uri="{28A0092B-C50C-407E-A947-70E740481C1C}">
                <a14:useLocalDpi xmlns:a14="http://schemas.microsoft.com/office/drawing/2010/main" val="0"/>
              </a:ext>
            </a:extLst>
          </a:blip>
          <a:srcRect l="21837" t="3753" r="23256" b="3936"/>
          <a:stretch/>
        </p:blipFill>
        <p:spPr>
          <a:xfrm>
            <a:off x="1031734" y="1764964"/>
            <a:ext cx="580712" cy="549333"/>
          </a:xfrm>
          <a:prstGeom prst="rect">
            <a:avLst/>
          </a:prstGeom>
        </p:spPr>
      </p:pic>
      <p:pic>
        <p:nvPicPr>
          <p:cNvPr id="17" name="Рисунок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70209" y="1804252"/>
            <a:ext cx="1025750" cy="470755"/>
          </a:xfrm>
          <a:prstGeom prst="rect">
            <a:avLst/>
          </a:prstGeom>
        </p:spPr>
      </p:pic>
    </p:spTree>
    <p:extLst>
      <p:ext uri="{BB962C8B-B14F-4D97-AF65-F5344CB8AC3E}">
        <p14:creationId xmlns:p14="http://schemas.microsoft.com/office/powerpoint/2010/main" val="2043298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182" y="803564"/>
            <a:ext cx="10799618" cy="1053371"/>
          </a:xfrm>
        </p:spPr>
        <p:txBody>
          <a:bodyPr>
            <a:normAutofit/>
          </a:bodyPr>
          <a:lstStyle/>
          <a:p>
            <a:pPr algn="ctr"/>
            <a:r>
              <a:rPr lang="ru-RU" dirty="0">
                <a:latin typeface="Candara" pitchFamily="34" charset="0"/>
              </a:rPr>
              <a:t>Наши </a:t>
            </a:r>
            <a:r>
              <a:rPr lang="ru-RU" dirty="0" err="1">
                <a:latin typeface="Candara" pitchFamily="34" charset="0"/>
              </a:rPr>
              <a:t>медиаточки</a:t>
            </a:r>
            <a:r>
              <a:rPr lang="ru-RU" dirty="0">
                <a:latin typeface="Candara" pitchFamily="34" charset="0"/>
              </a:rPr>
              <a:t> на </a:t>
            </a:r>
            <a:r>
              <a:rPr lang="ru-RU" dirty="0" smtClean="0">
                <a:latin typeface="Candara" pitchFamily="34" charset="0"/>
              </a:rPr>
              <a:t>карте </a:t>
            </a:r>
            <a:r>
              <a:rPr lang="en-US" dirty="0" smtClean="0">
                <a:latin typeface="Candara" pitchFamily="34" charset="0"/>
              </a:rPr>
              <a:t>ynpress.com</a:t>
            </a:r>
            <a:endParaRPr lang="ru-RU" dirty="0">
              <a:latin typeface="Candara" pitchFamily="34" charset="0"/>
            </a:endParaRPr>
          </a:p>
        </p:txBody>
      </p:sp>
      <p:sp>
        <p:nvSpPr>
          <p:cNvPr id="5" name="Объект 2"/>
          <p:cNvSpPr txBox="1">
            <a:spLocks/>
          </p:cNvSpPr>
          <p:nvPr/>
        </p:nvSpPr>
        <p:spPr>
          <a:xfrm>
            <a:off x="838200" y="1620983"/>
            <a:ext cx="10515600"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1600" i="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6672" y="1825625"/>
            <a:ext cx="9418655" cy="4351338"/>
          </a:xfrm>
        </p:spPr>
      </p:pic>
    </p:spTree>
    <p:extLst>
      <p:ext uri="{BB962C8B-B14F-4D97-AF65-F5344CB8AC3E}">
        <p14:creationId xmlns:p14="http://schemas.microsoft.com/office/powerpoint/2010/main" val="4147351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0558" y="661841"/>
            <a:ext cx="10515600" cy="845561"/>
          </a:xfrm>
        </p:spPr>
        <p:txBody>
          <a:bodyPr>
            <a:normAutofit/>
          </a:bodyPr>
          <a:lstStyle/>
          <a:p>
            <a:r>
              <a:rPr lang="ru-RU" sz="3600" b="1" dirty="0">
                <a:latin typeface="Candara" pitchFamily="34" charset="0"/>
              </a:rPr>
              <a:t>Ключевые мероприятия </a:t>
            </a:r>
            <a:r>
              <a:rPr lang="ru-RU" sz="3600" b="1" dirty="0" smtClean="0">
                <a:latin typeface="Candara" pitchFamily="34" charset="0"/>
              </a:rPr>
              <a:t>20</a:t>
            </a:r>
            <a:r>
              <a:rPr lang="en-US" sz="3600" b="1" dirty="0" smtClean="0">
                <a:latin typeface="Candara" pitchFamily="34" charset="0"/>
              </a:rPr>
              <a:t>20</a:t>
            </a:r>
            <a:r>
              <a:rPr lang="ru-RU" sz="3600" b="1" dirty="0" smtClean="0">
                <a:latin typeface="Candara" pitchFamily="34" charset="0"/>
              </a:rPr>
              <a:t> </a:t>
            </a:r>
            <a:r>
              <a:rPr lang="ru-RU" sz="3600" b="1" dirty="0">
                <a:latin typeface="Candara" pitchFamily="34" charset="0"/>
              </a:rPr>
              <a:t>года</a:t>
            </a:r>
          </a:p>
        </p:txBody>
      </p:sp>
      <p:graphicFrame>
        <p:nvGraphicFramePr>
          <p:cNvPr id="8" name="Объект 7"/>
          <p:cNvGraphicFramePr>
            <a:graphicFrameLocks noGrp="1"/>
          </p:cNvGraphicFramePr>
          <p:nvPr>
            <p:ph idx="1"/>
            <p:extLst>
              <p:ext uri="{D42A27DB-BD31-4B8C-83A1-F6EECF244321}">
                <p14:modId xmlns:p14="http://schemas.microsoft.com/office/powerpoint/2010/main" val="3571258307"/>
              </p:ext>
            </p:extLst>
          </p:nvPr>
        </p:nvGraphicFramePr>
        <p:xfrm>
          <a:off x="161853" y="1463335"/>
          <a:ext cx="11905308" cy="5282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516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9788" y="987425"/>
            <a:ext cx="3932237" cy="588818"/>
          </a:xfrm>
        </p:spPr>
        <p:txBody>
          <a:bodyPr>
            <a:noAutofit/>
          </a:bodyPr>
          <a:lstStyle/>
          <a:p>
            <a:r>
              <a:rPr lang="en-US" sz="2000" b="1" dirty="0">
                <a:latin typeface="Candara" pitchFamily="34" charset="0"/>
              </a:rPr>
              <a:t>VII</a:t>
            </a:r>
            <a:r>
              <a:rPr lang="ru-RU" sz="2000" b="1" dirty="0">
                <a:latin typeface="Candara" pitchFamily="34" charset="0"/>
              </a:rPr>
              <a:t> Нижегородский областной фестиваль школьного видео</a:t>
            </a:r>
          </a:p>
        </p:txBody>
      </p:sp>
      <p:sp>
        <p:nvSpPr>
          <p:cNvPr id="6" name="Текст 5"/>
          <p:cNvSpPr>
            <a:spLocks noGrp="1"/>
          </p:cNvSpPr>
          <p:nvPr>
            <p:ph type="body" sz="half" idx="2"/>
          </p:nvPr>
        </p:nvSpPr>
        <p:spPr>
          <a:xfrm>
            <a:off x="839788" y="1576243"/>
            <a:ext cx="3932237" cy="4292745"/>
          </a:xfrm>
        </p:spPr>
        <p:txBody>
          <a:bodyPr>
            <a:normAutofit fontScale="85000" lnSpcReduction="10000"/>
          </a:bodyPr>
          <a:lstStyle/>
          <a:p>
            <a:r>
              <a:rPr lang="ru-RU" dirty="0" smtClean="0">
                <a:latin typeface="Candara" pitchFamily="34" charset="0"/>
              </a:rPr>
              <a:t>Нижегородский </a:t>
            </a:r>
            <a:r>
              <a:rPr lang="ru-RU" dirty="0">
                <a:latin typeface="Candara" pitchFamily="34" charset="0"/>
              </a:rPr>
              <a:t>фестиваль школьного видео проходит в Нижнем Новгороде ежегодно (начиная с 2014 года) в конце мая. В мероприятии принимают активное участие </a:t>
            </a:r>
            <a:r>
              <a:rPr lang="ru-RU" dirty="0" err="1">
                <a:latin typeface="Candara" pitchFamily="34" charset="0"/>
              </a:rPr>
              <a:t>медиастудии</a:t>
            </a:r>
            <a:r>
              <a:rPr lang="ru-RU" dirty="0">
                <a:latin typeface="Candara" pitchFamily="34" charset="0"/>
              </a:rPr>
              <a:t> и ребята, увлекающиеся </a:t>
            </a:r>
            <a:r>
              <a:rPr lang="ru-RU" dirty="0" err="1">
                <a:latin typeface="Candara" pitchFamily="34" charset="0"/>
              </a:rPr>
              <a:t>видеотворчеством</a:t>
            </a:r>
            <a:r>
              <a:rPr lang="ru-RU" dirty="0">
                <a:latin typeface="Candara" pitchFamily="34" charset="0"/>
              </a:rPr>
              <a:t>, из Нижнего Новгорода и Нижегородской области. В конкурсной программе участвует около 250 работ ежегодно. Лучшие ролики транслируются в детской программе «#</a:t>
            </a:r>
            <a:r>
              <a:rPr lang="ru-RU" dirty="0" err="1">
                <a:latin typeface="Candara" pitchFamily="34" charset="0"/>
              </a:rPr>
              <a:t>одиндомаТВ</a:t>
            </a:r>
            <a:r>
              <a:rPr lang="ru-RU" dirty="0">
                <a:latin typeface="Candara" pitchFamily="34" charset="0"/>
              </a:rPr>
              <a:t>», а в конце учебного года определяются финалисты по 6 номинациям, которые участвуют в учебной программе, а на церемонии награждения получают памятные призы и подарки. </a:t>
            </a:r>
          </a:p>
          <a:p>
            <a:r>
              <a:rPr lang="ru-RU" dirty="0">
                <a:latin typeface="Candara" pitchFamily="34" charset="0"/>
              </a:rPr>
              <a:t>             Цель конкурса — обратить внимание на </a:t>
            </a:r>
            <a:r>
              <a:rPr lang="ru-RU" dirty="0" err="1">
                <a:latin typeface="Candara" pitchFamily="34" charset="0"/>
              </a:rPr>
              <a:t>видеотворчество</a:t>
            </a:r>
            <a:r>
              <a:rPr lang="ru-RU" dirty="0">
                <a:latin typeface="Candara" pitchFamily="34" charset="0"/>
              </a:rPr>
              <a:t> школьников и популяризировать данное направление деятельности, выявить и поощрить талантливых ребят, раскрыть их творческие способности, а также предоставить возможность для трансляции лучших детских </a:t>
            </a:r>
            <a:r>
              <a:rPr lang="ru-RU" dirty="0" err="1">
                <a:latin typeface="Candara" pitchFamily="34" charset="0"/>
              </a:rPr>
              <a:t>видеоработ</a:t>
            </a:r>
            <a:r>
              <a:rPr lang="ru-RU" dirty="0">
                <a:latin typeface="Candara" pitchFamily="34" charset="0"/>
              </a:rPr>
              <a:t> на общегородском телеканале.</a:t>
            </a:r>
          </a:p>
          <a:p>
            <a:r>
              <a:rPr lang="ru-RU" sz="1800" dirty="0" smtClean="0"/>
              <a:t>        </a:t>
            </a:r>
            <a:endParaRPr lang="ru-RU" sz="2000" dirty="0">
              <a:solidFill>
                <a:schemeClr val="bg1">
                  <a:lumMod val="50000"/>
                </a:schemeClr>
              </a:solidFill>
            </a:endParaRPr>
          </a:p>
        </p:txBody>
      </p:sp>
      <p:pic>
        <p:nvPicPr>
          <p:cNvPr id="9" name="Рисунок 8"/>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930" b="-1745"/>
          <a:stretch/>
        </p:blipFill>
        <p:spPr>
          <a:xfrm>
            <a:off x="6016107" y="1019283"/>
            <a:ext cx="5047228" cy="5182339"/>
          </a:xfrm>
        </p:spPr>
      </p:pic>
    </p:spTree>
    <p:extLst>
      <p:ext uri="{BB962C8B-B14F-4D97-AF65-F5344CB8AC3E}">
        <p14:creationId xmlns:p14="http://schemas.microsoft.com/office/powerpoint/2010/main" val="1503420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9788" y="987425"/>
            <a:ext cx="3932237" cy="588818"/>
          </a:xfrm>
        </p:spPr>
        <p:txBody>
          <a:bodyPr>
            <a:normAutofit/>
          </a:bodyPr>
          <a:lstStyle/>
          <a:p>
            <a:r>
              <a:rPr lang="ru-RU" sz="1800" b="1" dirty="0">
                <a:latin typeface="Candara" pitchFamily="34" charset="0"/>
              </a:rPr>
              <a:t>Участие в </a:t>
            </a:r>
            <a:r>
              <a:rPr lang="ru-RU" sz="1800" b="1" dirty="0" err="1">
                <a:latin typeface="Candara" pitchFamily="34" charset="0"/>
              </a:rPr>
              <a:t>Медиафоруме</a:t>
            </a:r>
            <a:r>
              <a:rPr lang="ru-RU" sz="1800" b="1" dirty="0">
                <a:latin typeface="Candara" pitchFamily="34" charset="0"/>
              </a:rPr>
              <a:t> в МДЦ «Артек» </a:t>
            </a:r>
            <a:endParaRPr lang="ru-RU" sz="1800" dirty="0">
              <a:latin typeface="Candara" pitchFamily="34" charset="0"/>
            </a:endParaRPr>
          </a:p>
        </p:txBody>
      </p:sp>
      <p:sp>
        <p:nvSpPr>
          <p:cNvPr id="6" name="Текст 5"/>
          <p:cNvSpPr>
            <a:spLocks noGrp="1"/>
          </p:cNvSpPr>
          <p:nvPr>
            <p:ph type="body" sz="half" idx="2"/>
          </p:nvPr>
        </p:nvSpPr>
        <p:spPr>
          <a:xfrm>
            <a:off x="839788" y="1807152"/>
            <a:ext cx="3932237" cy="4292745"/>
          </a:xfrm>
        </p:spPr>
        <p:txBody>
          <a:bodyPr>
            <a:normAutofit fontScale="85000" lnSpcReduction="20000"/>
          </a:bodyPr>
          <a:lstStyle/>
          <a:p>
            <a:r>
              <a:rPr lang="ru-RU" sz="1800" dirty="0" smtClean="0">
                <a:latin typeface="Candara" pitchFamily="34" charset="0"/>
              </a:rPr>
              <a:t>В </a:t>
            </a:r>
            <a:r>
              <a:rPr lang="ru-RU" sz="1800" dirty="0">
                <a:latin typeface="Candara" pitchFamily="34" charset="0"/>
              </a:rPr>
              <a:t>2020 году юные журналисты </a:t>
            </a:r>
            <a:r>
              <a:rPr lang="ru-RU" sz="1800" dirty="0" err="1">
                <a:latin typeface="Candara" pitchFamily="34" charset="0"/>
              </a:rPr>
              <a:t>медиастудии</a:t>
            </a:r>
            <a:r>
              <a:rPr lang="ru-RU" sz="1800" dirty="0">
                <a:latin typeface="Candara" pitchFamily="34" charset="0"/>
              </a:rPr>
              <a:t> «Один дома» участвовали в VI Международном </a:t>
            </a:r>
            <a:r>
              <a:rPr lang="ru-RU" sz="1800" dirty="0" err="1">
                <a:latin typeface="Candara" pitchFamily="34" charset="0"/>
              </a:rPr>
              <a:t>медиафоруме</a:t>
            </a:r>
            <a:r>
              <a:rPr lang="ru-RU" sz="1800" dirty="0">
                <a:latin typeface="Candara" pitchFamily="34" charset="0"/>
              </a:rPr>
              <a:t> «Артек», проходившем в онлайн-формате. Ребята прошли обучение по трём образовательным трекам: «Мои права в </a:t>
            </a:r>
            <a:r>
              <a:rPr lang="ru-RU" sz="1800" dirty="0" err="1">
                <a:latin typeface="Candara" pitchFamily="34" charset="0"/>
              </a:rPr>
              <a:t>медиапространстве</a:t>
            </a:r>
            <a:r>
              <a:rPr lang="ru-RU" sz="1800" dirty="0">
                <a:latin typeface="Candara" pitchFamily="34" charset="0"/>
              </a:rPr>
              <a:t>», «Добровольчество и </a:t>
            </a:r>
            <a:r>
              <a:rPr lang="ru-RU" sz="1800" dirty="0" err="1">
                <a:latin typeface="Candara" pitchFamily="34" charset="0"/>
              </a:rPr>
              <a:t>медиаволонтёрство</a:t>
            </a:r>
            <a:r>
              <a:rPr lang="ru-RU" sz="1800" dirty="0">
                <a:latin typeface="Candara" pitchFamily="34" charset="0"/>
              </a:rPr>
              <a:t>», «Социальная журналистика», участвовали в пресс-конференциях и </a:t>
            </a:r>
            <a:r>
              <a:rPr lang="ru-RU" sz="1800" dirty="0" err="1">
                <a:latin typeface="Candara" pitchFamily="34" charset="0"/>
              </a:rPr>
              <a:t>медиаквестах</a:t>
            </a:r>
            <a:r>
              <a:rPr lang="ru-RU" sz="1800" dirty="0">
                <a:latin typeface="Candara" pitchFamily="34" charset="0"/>
              </a:rPr>
              <a:t>. </a:t>
            </a:r>
          </a:p>
          <a:p>
            <a:r>
              <a:rPr lang="ru-RU" sz="1800" dirty="0">
                <a:latin typeface="Candara" pitchFamily="34" charset="0"/>
              </a:rPr>
              <a:t>Юные журналисты </a:t>
            </a:r>
            <a:r>
              <a:rPr lang="ru-RU" sz="1800" dirty="0" err="1">
                <a:latin typeface="Candara" pitchFamily="34" charset="0"/>
              </a:rPr>
              <a:t>медиастудии</a:t>
            </a:r>
            <a:r>
              <a:rPr lang="ru-RU" sz="1800" dirty="0">
                <a:latin typeface="Candara" pitchFamily="34" charset="0"/>
              </a:rPr>
              <a:t> «Один дома» получили 6 онлайн-консультаций от мастеров </a:t>
            </a:r>
            <a:r>
              <a:rPr lang="ru-RU" sz="1800" dirty="0" err="1">
                <a:latin typeface="Candara" pitchFamily="34" charset="0"/>
              </a:rPr>
              <a:t>киновидеотворчества</a:t>
            </a:r>
            <a:r>
              <a:rPr lang="ru-RU" sz="1800" dirty="0">
                <a:latin typeface="Candara" pitchFamily="34" charset="0"/>
              </a:rPr>
              <a:t> (Татьяна Мирошник и т. п.).</a:t>
            </a:r>
          </a:p>
          <a:p>
            <a:r>
              <a:rPr lang="ru-RU" sz="1800" dirty="0">
                <a:latin typeface="Candara" pitchFamily="34" charset="0"/>
              </a:rPr>
              <a:t>Ребята также участвовали в отборочном конкурсе ЛЮЖ-</a:t>
            </a:r>
            <a:r>
              <a:rPr lang="ru-RU" sz="1800" dirty="0" err="1">
                <a:latin typeface="Candara" pitchFamily="34" charset="0"/>
              </a:rPr>
              <a:t>Медиафорум</a:t>
            </a:r>
            <a:r>
              <a:rPr lang="ru-RU" sz="1800" dirty="0">
                <a:latin typeface="Candara" pitchFamily="34" charset="0"/>
              </a:rPr>
              <a:t> «Артек» и успешно прошли его. Однако в связи с эпидемиологической ситуацией в стране и в мире, поехать на </a:t>
            </a:r>
            <a:r>
              <a:rPr lang="ru-RU" sz="1800" dirty="0" err="1">
                <a:latin typeface="Candara" pitchFamily="34" charset="0"/>
              </a:rPr>
              <a:t>медиафорум</a:t>
            </a:r>
            <a:r>
              <a:rPr lang="ru-RU" sz="1800" dirty="0">
                <a:latin typeface="Candara" pitchFamily="34" charset="0"/>
              </a:rPr>
              <a:t> смогли только в 2021 году.  </a:t>
            </a:r>
          </a:p>
          <a:p>
            <a:r>
              <a:rPr lang="ru-RU" sz="1800" dirty="0">
                <a:latin typeface="Candara" pitchFamily="34" charset="0"/>
              </a:rPr>
              <a:t>Цель: самостоятельная работа и профессиональный рост юных журналистов.</a:t>
            </a: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p:pic>
    </p:spTree>
    <p:extLst>
      <p:ext uri="{BB962C8B-B14F-4D97-AF65-F5344CB8AC3E}">
        <p14:creationId xmlns:p14="http://schemas.microsoft.com/office/powerpoint/2010/main" val="296274588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2929</TotalTime>
  <Words>1483</Words>
  <Application>Microsoft Office PowerPoint</Application>
  <PresentationFormat>Произвольный</PresentationFormat>
  <Paragraphs>141</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Татьяна Юрьевна Гартман</vt:lpstr>
      <vt:lpstr>Наша команда</vt:lpstr>
      <vt:lpstr>Презентация PowerPoint</vt:lpstr>
      <vt:lpstr>Информационные площадки</vt:lpstr>
      <vt:lpstr>Наши медиаточки на карте ynpress.com</vt:lpstr>
      <vt:lpstr>Ключевые мероприятия 2020 года</vt:lpstr>
      <vt:lpstr>VII Нижегородский областной фестиваль школьного видео</vt:lpstr>
      <vt:lpstr>Участие в Медиафоруме в МДЦ «Артек» </vt:lpstr>
      <vt:lpstr>Участие в конкурсах и фестивалях</vt:lpstr>
      <vt:lpstr>  Запуск областного проекта «НОС»</vt:lpstr>
      <vt:lpstr>Проект «Медиа-стрим» </vt:lpstr>
      <vt:lpstr>Наши партнёры</vt:lpstr>
      <vt:lpstr>СМИ о нас</vt:lpstr>
      <vt:lpstr>Наши выпускники</vt:lpstr>
      <vt:lpstr>Как отделение ЛЮЖ в 2020году  мы добились</vt:lpstr>
      <vt:lpstr>Мы столкнулись с трудностями </vt:lpstr>
      <vt:lpstr>Взгляд в медиабудущее: планы на 2021 год</vt:lpstr>
      <vt:lpstr>Видеовизитка</vt:lpstr>
      <vt:lpstr>Вступай в … отделение ЛЮЖ!</vt:lpstr>
      <vt:lpstr>Как вступить в Нижегородское региональное отделение ЛЮЖ?</vt:lpstr>
      <vt:lpstr>Спасибо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Импульс3</dc:creator>
  <cp:lastModifiedBy>User Windows</cp:lastModifiedBy>
  <cp:revision>85</cp:revision>
  <dcterms:created xsi:type="dcterms:W3CDTF">2018-12-14T20:05:25Z</dcterms:created>
  <dcterms:modified xsi:type="dcterms:W3CDTF">2021-04-19T15:27:34Z</dcterms:modified>
</cp:coreProperties>
</file>