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1" r:id="rId4"/>
    <p:sldId id="263" r:id="rId5"/>
    <p:sldId id="275" r:id="rId6"/>
    <p:sldId id="290" r:id="rId7"/>
    <p:sldId id="258" r:id="rId8"/>
    <p:sldId id="294" r:id="rId9"/>
    <p:sldId id="267" r:id="rId10"/>
    <p:sldId id="268" r:id="rId11"/>
    <p:sldId id="269" r:id="rId12"/>
    <p:sldId id="296" r:id="rId13"/>
    <p:sldId id="295" r:id="rId14"/>
    <p:sldId id="270" r:id="rId15"/>
    <p:sldId id="297" r:id="rId16"/>
    <p:sldId id="266" r:id="rId17"/>
    <p:sldId id="292" r:id="rId18"/>
    <p:sldId id="274" r:id="rId19"/>
    <p:sldId id="293" r:id="rId20"/>
    <p:sldId id="286" r:id="rId21"/>
    <p:sldId id="287" r:id="rId22"/>
    <p:sldId id="260" r:id="rId23"/>
    <p:sldId id="291" r:id="rId24"/>
    <p:sldId id="288" r:id="rId25"/>
    <p:sldId id="289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93526" autoAdjust="0"/>
  </p:normalViewPr>
  <p:slideViewPr>
    <p:cSldViewPr snapToGrid="0">
      <p:cViewPr varScale="1">
        <p:scale>
          <a:sx n="72" d="100"/>
          <a:sy n="72" d="100"/>
        </p:scale>
        <p:origin x="5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2815B-A996-42FB-8F71-ABEA16F4E1D0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1A7FFE-08F4-4AAA-ADFC-F4038E7DE336}">
      <dgm:prSet phldrT="[Текст]"/>
      <dgm:spPr/>
      <dgm:t>
        <a:bodyPr/>
        <a:lstStyle/>
        <a:p>
          <a:r>
            <a:rPr lang="ru-RU" dirty="0" smtClean="0"/>
            <a:t>Городской </a:t>
          </a:r>
          <a:r>
            <a:rPr lang="ru-RU" dirty="0" err="1" smtClean="0"/>
            <a:t>медиафорум</a:t>
          </a:r>
          <a:endParaRPr lang="ru-RU" dirty="0" smtClean="0"/>
        </a:p>
        <a:p>
          <a:endParaRPr lang="ru-RU" dirty="0"/>
        </a:p>
      </dgm:t>
    </dgm:pt>
    <dgm:pt modelId="{2B41E6A7-655E-42A7-9CF4-B0E8435CC97A}" type="parTrans" cxnId="{5D47CE88-80B4-42CE-9FFA-B0ACB1460BCE}">
      <dgm:prSet/>
      <dgm:spPr/>
      <dgm:t>
        <a:bodyPr/>
        <a:lstStyle/>
        <a:p>
          <a:endParaRPr lang="ru-RU"/>
        </a:p>
      </dgm:t>
    </dgm:pt>
    <dgm:pt modelId="{617446FC-5E5A-455D-8FDC-E65136902A82}" type="sibTrans" cxnId="{5D47CE88-80B4-42CE-9FFA-B0ACB1460BCE}">
      <dgm:prSet/>
      <dgm:spPr/>
      <dgm:t>
        <a:bodyPr/>
        <a:lstStyle/>
        <a:p>
          <a:endParaRPr lang="ru-RU"/>
        </a:p>
      </dgm:t>
    </dgm:pt>
    <dgm:pt modelId="{89E7B3D9-E370-43FC-A12B-549C14E45A6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Региональный Дальневосточный слет участников Лиги юных журналистов</a:t>
          </a:r>
          <a:endParaRPr lang="ru-RU" dirty="0">
            <a:solidFill>
              <a:schemeClr val="tx1"/>
            </a:solidFill>
          </a:endParaRPr>
        </a:p>
      </dgm:t>
    </dgm:pt>
    <dgm:pt modelId="{858FAA76-6EF3-4C88-95B3-48F2E8D48E90}" type="parTrans" cxnId="{D4A5E448-24C7-4866-9A43-100C50C70B66}">
      <dgm:prSet/>
      <dgm:spPr/>
      <dgm:t>
        <a:bodyPr/>
        <a:lstStyle/>
        <a:p>
          <a:endParaRPr lang="ru-RU"/>
        </a:p>
      </dgm:t>
    </dgm:pt>
    <dgm:pt modelId="{DD159609-3673-47E7-BD5B-A7FF44E79F8F}" type="sibTrans" cxnId="{D4A5E448-24C7-4866-9A43-100C50C70B66}">
      <dgm:prSet/>
      <dgm:spPr/>
      <dgm:t>
        <a:bodyPr/>
        <a:lstStyle/>
        <a:p>
          <a:endParaRPr lang="ru-RU"/>
        </a:p>
      </dgm:t>
    </dgm:pt>
    <dgm:pt modelId="{51726308-6558-45FA-8F4A-00BBF261831F}">
      <dgm:prSet phldrT="[Текст]"/>
      <dgm:spPr/>
      <dgm:t>
        <a:bodyPr/>
        <a:lstStyle/>
        <a:p>
          <a:r>
            <a:rPr lang="ru-RU" dirty="0" smtClean="0"/>
            <a:t>Краевой заочный фестиваль детских СМИ </a:t>
          </a:r>
        </a:p>
        <a:p>
          <a:r>
            <a:rPr lang="ru-RU" dirty="0" smtClean="0"/>
            <a:t>«Пробный шар»</a:t>
          </a:r>
          <a:endParaRPr lang="ru-RU" dirty="0"/>
        </a:p>
      </dgm:t>
    </dgm:pt>
    <dgm:pt modelId="{4CFCC9E1-3486-45F8-852D-F80033E80DFA}" type="parTrans" cxnId="{73503E27-C0A7-401F-9642-FA2D3C5615E6}">
      <dgm:prSet/>
      <dgm:spPr/>
      <dgm:t>
        <a:bodyPr/>
        <a:lstStyle/>
        <a:p>
          <a:endParaRPr lang="ru-RU"/>
        </a:p>
      </dgm:t>
    </dgm:pt>
    <dgm:pt modelId="{C11BE0EF-25D6-46ED-9A2D-05ADBB0E1CE0}" type="sibTrans" cxnId="{73503E27-C0A7-401F-9642-FA2D3C5615E6}">
      <dgm:prSet/>
      <dgm:spPr/>
      <dgm:t>
        <a:bodyPr/>
        <a:lstStyle/>
        <a:p>
          <a:endParaRPr lang="ru-RU"/>
        </a:p>
      </dgm:t>
    </dgm:pt>
    <dgm:pt modelId="{812E5F6D-51B0-4A99-B798-8D7915691C8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Всероссийский Фестиваль детского кино и телевидения «Веселая </a:t>
          </a:r>
          <a:r>
            <a:rPr lang="ru-RU" dirty="0" err="1" smtClean="0">
              <a:solidFill>
                <a:schemeClr val="tx1"/>
              </a:solidFill>
            </a:rPr>
            <a:t>ларга</a:t>
          </a:r>
          <a:r>
            <a:rPr lang="ru-RU" dirty="0" smtClean="0">
              <a:solidFill>
                <a:schemeClr val="tx1"/>
              </a:solidFill>
            </a:rPr>
            <a:t>»</a:t>
          </a:r>
          <a:endParaRPr lang="ru-RU" dirty="0">
            <a:solidFill>
              <a:schemeClr val="tx1"/>
            </a:solidFill>
          </a:endParaRPr>
        </a:p>
      </dgm:t>
    </dgm:pt>
    <dgm:pt modelId="{821D4507-6052-4CDB-B8C8-8E6664BE99A3}" type="parTrans" cxnId="{DD8885F1-032D-4242-A8D3-A7C67977C2E1}">
      <dgm:prSet/>
      <dgm:spPr/>
      <dgm:t>
        <a:bodyPr/>
        <a:lstStyle/>
        <a:p>
          <a:endParaRPr lang="ru-RU"/>
        </a:p>
      </dgm:t>
    </dgm:pt>
    <dgm:pt modelId="{43D4B27C-EFF3-4AD0-9D00-C4C904954588}" type="sibTrans" cxnId="{DD8885F1-032D-4242-A8D3-A7C67977C2E1}">
      <dgm:prSet/>
      <dgm:spPr/>
      <dgm:t>
        <a:bodyPr/>
        <a:lstStyle/>
        <a:p>
          <a:endParaRPr lang="ru-RU"/>
        </a:p>
      </dgm:t>
    </dgm:pt>
    <dgm:pt modelId="{0AC97DFF-EFB4-462E-91EA-0203AA059764}" type="pres">
      <dgm:prSet presAssocID="{E7D2815B-A996-42FB-8F71-ABEA16F4E1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97BB1-4225-44B4-B321-4FAB02C1BA37}" type="pres">
      <dgm:prSet presAssocID="{E7D2815B-A996-42FB-8F71-ABEA16F4E1D0}" presName="bkgdShp" presStyleLbl="alignAccFollowNode1" presStyleIdx="0" presStyleCnt="1"/>
      <dgm:spPr/>
      <dgm:t>
        <a:bodyPr/>
        <a:lstStyle/>
        <a:p>
          <a:endParaRPr lang="ru-RU"/>
        </a:p>
      </dgm:t>
    </dgm:pt>
    <dgm:pt modelId="{6916A026-C612-45E9-88DE-A14692DFAE68}" type="pres">
      <dgm:prSet presAssocID="{E7D2815B-A996-42FB-8F71-ABEA16F4E1D0}" presName="linComp" presStyleCnt="0"/>
      <dgm:spPr/>
    </dgm:pt>
    <dgm:pt modelId="{AF29CBC3-F10A-4148-8DCA-19E27B61FC95}" type="pres">
      <dgm:prSet presAssocID="{E91A7FFE-08F4-4AAA-ADFC-F4038E7DE336}" presName="compNode" presStyleCnt="0"/>
      <dgm:spPr/>
    </dgm:pt>
    <dgm:pt modelId="{0D775CCC-0605-4140-BF57-F8DF83920BF7}" type="pres">
      <dgm:prSet presAssocID="{E91A7FFE-08F4-4AAA-ADFC-F4038E7DE3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4890-9E19-422A-A371-2064FF4B6234}" type="pres">
      <dgm:prSet presAssocID="{E91A7FFE-08F4-4AAA-ADFC-F4038E7DE336}" presName="invisiNode" presStyleLbl="node1" presStyleIdx="0" presStyleCnt="4"/>
      <dgm:spPr/>
    </dgm:pt>
    <dgm:pt modelId="{0FFD33B2-448E-4845-8E41-48F3F40E58A4}" type="pres">
      <dgm:prSet presAssocID="{E91A7FFE-08F4-4AAA-ADFC-F4038E7DE336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832234F8-B31B-44ED-AFD3-B063B83A1C05}" type="pres">
      <dgm:prSet presAssocID="{617446FC-5E5A-455D-8FDC-E65136902A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104892-BC63-4751-8520-26BA471B8549}" type="pres">
      <dgm:prSet presAssocID="{89E7B3D9-E370-43FC-A12B-549C14E45A68}" presName="compNode" presStyleCnt="0"/>
      <dgm:spPr/>
    </dgm:pt>
    <dgm:pt modelId="{D52CF0EC-F8C2-4DBD-BA37-32D8EFD7DEC8}" type="pres">
      <dgm:prSet presAssocID="{89E7B3D9-E370-43FC-A12B-549C14E45A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2BEE-9D09-47C6-8C3D-81B84DABAB84}" type="pres">
      <dgm:prSet presAssocID="{89E7B3D9-E370-43FC-A12B-549C14E45A68}" presName="invisiNode" presStyleLbl="node1" presStyleIdx="1" presStyleCnt="4"/>
      <dgm:spPr/>
    </dgm:pt>
    <dgm:pt modelId="{E9D41A5B-F498-4292-81A1-104DAD779CAB}" type="pres">
      <dgm:prSet presAssocID="{89E7B3D9-E370-43FC-A12B-549C14E45A68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84CFC030-40F7-4697-B234-C13A8FEE2B12}" type="pres">
      <dgm:prSet presAssocID="{DD159609-3673-47E7-BD5B-A7FF44E79F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2586F4-4484-459D-BE7E-D36811307759}" type="pres">
      <dgm:prSet presAssocID="{812E5F6D-51B0-4A99-B798-8D7915691C8B}" presName="compNode" presStyleCnt="0"/>
      <dgm:spPr/>
    </dgm:pt>
    <dgm:pt modelId="{307A8F79-6CF2-495F-81DD-F4DC52B0BA06}" type="pres">
      <dgm:prSet presAssocID="{812E5F6D-51B0-4A99-B798-8D7915691C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A11F7-24F9-4BDB-80EA-E9FEB1B988ED}" type="pres">
      <dgm:prSet presAssocID="{812E5F6D-51B0-4A99-B798-8D7915691C8B}" presName="invisiNode" presStyleLbl="node1" presStyleIdx="2" presStyleCnt="4"/>
      <dgm:spPr/>
    </dgm:pt>
    <dgm:pt modelId="{9D9CB7D2-5C39-4CE5-99FF-DF9E7FF9842A}" type="pres">
      <dgm:prSet presAssocID="{812E5F6D-51B0-4A99-B798-8D7915691C8B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CB0B0132-EF6E-4DF5-879D-8393FA36F3D9}" type="pres">
      <dgm:prSet presAssocID="{43D4B27C-EFF3-4AD0-9D00-C4C9049545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C05A27-3E23-4F81-BB0D-815B10969B53}" type="pres">
      <dgm:prSet presAssocID="{51726308-6558-45FA-8F4A-00BBF261831F}" presName="compNode" presStyleCnt="0"/>
      <dgm:spPr/>
    </dgm:pt>
    <dgm:pt modelId="{25D0DEDE-EC2D-456F-B2F5-84839E596950}" type="pres">
      <dgm:prSet presAssocID="{51726308-6558-45FA-8F4A-00BBF26183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E56AA-D2C3-4EC9-A447-E16CBB0CE866}" type="pres">
      <dgm:prSet presAssocID="{51726308-6558-45FA-8F4A-00BBF261831F}" presName="invisiNode" presStyleLbl="node1" presStyleIdx="3" presStyleCnt="4"/>
      <dgm:spPr/>
    </dgm:pt>
    <dgm:pt modelId="{54C9719B-2638-47E2-920B-4281F6B78696}" type="pres">
      <dgm:prSet presAssocID="{51726308-6558-45FA-8F4A-00BBF261831F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ru-RU"/>
        </a:p>
      </dgm:t>
    </dgm:pt>
  </dgm:ptLst>
  <dgm:cxnLst>
    <dgm:cxn modelId="{73503E27-C0A7-401F-9642-FA2D3C5615E6}" srcId="{E7D2815B-A996-42FB-8F71-ABEA16F4E1D0}" destId="{51726308-6558-45FA-8F4A-00BBF261831F}" srcOrd="3" destOrd="0" parTransId="{4CFCC9E1-3486-45F8-852D-F80033E80DFA}" sibTransId="{C11BE0EF-25D6-46ED-9A2D-05ADBB0E1CE0}"/>
    <dgm:cxn modelId="{0A049192-BB36-48DE-A9FA-6CFD769F5482}" type="presOf" srcId="{51726308-6558-45FA-8F4A-00BBF261831F}" destId="{25D0DEDE-EC2D-456F-B2F5-84839E596950}" srcOrd="0" destOrd="0" presId="urn:microsoft.com/office/officeart/2005/8/layout/pList2"/>
    <dgm:cxn modelId="{B06AF419-B418-473F-A55D-BF58423FDCF9}" type="presOf" srcId="{E91A7FFE-08F4-4AAA-ADFC-F4038E7DE336}" destId="{0D775CCC-0605-4140-BF57-F8DF83920BF7}" srcOrd="0" destOrd="0" presId="urn:microsoft.com/office/officeart/2005/8/layout/pList2"/>
    <dgm:cxn modelId="{C671F1D9-2281-42A4-A6CC-693AD1411C3A}" type="presOf" srcId="{43D4B27C-EFF3-4AD0-9D00-C4C904954588}" destId="{CB0B0132-EF6E-4DF5-879D-8393FA36F3D9}" srcOrd="0" destOrd="0" presId="urn:microsoft.com/office/officeart/2005/8/layout/pList2"/>
    <dgm:cxn modelId="{EE7BECBA-FF7D-4885-A2E7-F4ECFF4A063F}" type="presOf" srcId="{DD159609-3673-47E7-BD5B-A7FF44E79F8F}" destId="{84CFC030-40F7-4697-B234-C13A8FEE2B12}" srcOrd="0" destOrd="0" presId="urn:microsoft.com/office/officeart/2005/8/layout/pList2"/>
    <dgm:cxn modelId="{FEDD491E-2B9A-49E8-8A47-EC520DBBA5A3}" type="presOf" srcId="{89E7B3D9-E370-43FC-A12B-549C14E45A68}" destId="{D52CF0EC-F8C2-4DBD-BA37-32D8EFD7DEC8}" srcOrd="0" destOrd="0" presId="urn:microsoft.com/office/officeart/2005/8/layout/pList2"/>
    <dgm:cxn modelId="{F62A6359-B241-465E-A5CD-7626AB943FCB}" type="presOf" srcId="{812E5F6D-51B0-4A99-B798-8D7915691C8B}" destId="{307A8F79-6CF2-495F-81DD-F4DC52B0BA06}" srcOrd="0" destOrd="0" presId="urn:microsoft.com/office/officeart/2005/8/layout/pList2"/>
    <dgm:cxn modelId="{F32F8C5F-8A9F-4618-A27A-113D41CFDB19}" type="presOf" srcId="{617446FC-5E5A-455D-8FDC-E65136902A82}" destId="{832234F8-B31B-44ED-AFD3-B063B83A1C05}" srcOrd="0" destOrd="0" presId="urn:microsoft.com/office/officeart/2005/8/layout/pList2"/>
    <dgm:cxn modelId="{5D47CE88-80B4-42CE-9FFA-B0ACB1460BCE}" srcId="{E7D2815B-A996-42FB-8F71-ABEA16F4E1D0}" destId="{E91A7FFE-08F4-4AAA-ADFC-F4038E7DE336}" srcOrd="0" destOrd="0" parTransId="{2B41E6A7-655E-42A7-9CF4-B0E8435CC97A}" sibTransId="{617446FC-5E5A-455D-8FDC-E65136902A82}"/>
    <dgm:cxn modelId="{561E5585-5AD4-4266-97AD-18570CAD3E36}" type="presOf" srcId="{E7D2815B-A996-42FB-8F71-ABEA16F4E1D0}" destId="{0AC97DFF-EFB4-462E-91EA-0203AA059764}" srcOrd="0" destOrd="0" presId="urn:microsoft.com/office/officeart/2005/8/layout/pList2"/>
    <dgm:cxn modelId="{DD8885F1-032D-4242-A8D3-A7C67977C2E1}" srcId="{E7D2815B-A996-42FB-8F71-ABEA16F4E1D0}" destId="{812E5F6D-51B0-4A99-B798-8D7915691C8B}" srcOrd="2" destOrd="0" parTransId="{821D4507-6052-4CDB-B8C8-8E6664BE99A3}" sibTransId="{43D4B27C-EFF3-4AD0-9D00-C4C904954588}"/>
    <dgm:cxn modelId="{D4A5E448-24C7-4866-9A43-100C50C70B66}" srcId="{E7D2815B-A996-42FB-8F71-ABEA16F4E1D0}" destId="{89E7B3D9-E370-43FC-A12B-549C14E45A68}" srcOrd="1" destOrd="0" parTransId="{858FAA76-6EF3-4C88-95B3-48F2E8D48E90}" sibTransId="{DD159609-3673-47E7-BD5B-A7FF44E79F8F}"/>
    <dgm:cxn modelId="{37A970A5-A07F-42DE-9DF8-C369FE8A09FF}" type="presParOf" srcId="{0AC97DFF-EFB4-462E-91EA-0203AA059764}" destId="{5E097BB1-4225-44B4-B321-4FAB02C1BA37}" srcOrd="0" destOrd="0" presId="urn:microsoft.com/office/officeart/2005/8/layout/pList2"/>
    <dgm:cxn modelId="{1FEFA7FD-53E5-46E0-94DD-F733FDDA8DE8}" type="presParOf" srcId="{0AC97DFF-EFB4-462E-91EA-0203AA059764}" destId="{6916A026-C612-45E9-88DE-A14692DFAE68}" srcOrd="1" destOrd="0" presId="urn:microsoft.com/office/officeart/2005/8/layout/pList2"/>
    <dgm:cxn modelId="{D2ADF21C-13EE-4A1F-87B3-8F0767D4049E}" type="presParOf" srcId="{6916A026-C612-45E9-88DE-A14692DFAE68}" destId="{AF29CBC3-F10A-4148-8DCA-19E27B61FC95}" srcOrd="0" destOrd="0" presId="urn:microsoft.com/office/officeart/2005/8/layout/pList2"/>
    <dgm:cxn modelId="{DFCA6299-F0C5-4031-B23D-F436DFF8BBA2}" type="presParOf" srcId="{AF29CBC3-F10A-4148-8DCA-19E27B61FC95}" destId="{0D775CCC-0605-4140-BF57-F8DF83920BF7}" srcOrd="0" destOrd="0" presId="urn:microsoft.com/office/officeart/2005/8/layout/pList2"/>
    <dgm:cxn modelId="{C91F9E7E-0894-40EE-A447-17D858D87828}" type="presParOf" srcId="{AF29CBC3-F10A-4148-8DCA-19E27B61FC95}" destId="{C2C94890-9E19-422A-A371-2064FF4B6234}" srcOrd="1" destOrd="0" presId="urn:microsoft.com/office/officeart/2005/8/layout/pList2"/>
    <dgm:cxn modelId="{62CC7C83-0072-4A49-A650-C6AA8A6C23A7}" type="presParOf" srcId="{AF29CBC3-F10A-4148-8DCA-19E27B61FC95}" destId="{0FFD33B2-448E-4845-8E41-48F3F40E58A4}" srcOrd="2" destOrd="0" presId="urn:microsoft.com/office/officeart/2005/8/layout/pList2"/>
    <dgm:cxn modelId="{9605F414-ECC3-4179-B59B-6539A15B398E}" type="presParOf" srcId="{6916A026-C612-45E9-88DE-A14692DFAE68}" destId="{832234F8-B31B-44ED-AFD3-B063B83A1C05}" srcOrd="1" destOrd="0" presId="urn:microsoft.com/office/officeart/2005/8/layout/pList2"/>
    <dgm:cxn modelId="{CD2C896E-4821-4E0A-B29F-9E4CBFD8FF82}" type="presParOf" srcId="{6916A026-C612-45E9-88DE-A14692DFAE68}" destId="{A6104892-BC63-4751-8520-26BA471B8549}" srcOrd="2" destOrd="0" presId="urn:microsoft.com/office/officeart/2005/8/layout/pList2"/>
    <dgm:cxn modelId="{C28F1C3D-1569-403B-B84A-DD6BE4373B26}" type="presParOf" srcId="{A6104892-BC63-4751-8520-26BA471B8549}" destId="{D52CF0EC-F8C2-4DBD-BA37-32D8EFD7DEC8}" srcOrd="0" destOrd="0" presId="urn:microsoft.com/office/officeart/2005/8/layout/pList2"/>
    <dgm:cxn modelId="{ABCABE80-7CBD-435C-BD89-DEE2B7B6F24D}" type="presParOf" srcId="{A6104892-BC63-4751-8520-26BA471B8549}" destId="{3EDC2BEE-9D09-47C6-8C3D-81B84DABAB84}" srcOrd="1" destOrd="0" presId="urn:microsoft.com/office/officeart/2005/8/layout/pList2"/>
    <dgm:cxn modelId="{73514670-1784-4A67-8756-30E3943E3F1A}" type="presParOf" srcId="{A6104892-BC63-4751-8520-26BA471B8549}" destId="{E9D41A5B-F498-4292-81A1-104DAD779CAB}" srcOrd="2" destOrd="0" presId="urn:microsoft.com/office/officeart/2005/8/layout/pList2"/>
    <dgm:cxn modelId="{23D09649-747F-4DE9-BF1D-13659D8917DC}" type="presParOf" srcId="{6916A026-C612-45E9-88DE-A14692DFAE68}" destId="{84CFC030-40F7-4697-B234-C13A8FEE2B12}" srcOrd="3" destOrd="0" presId="urn:microsoft.com/office/officeart/2005/8/layout/pList2"/>
    <dgm:cxn modelId="{8E22F16E-D6CC-4B07-A62B-9467070FAAFA}" type="presParOf" srcId="{6916A026-C612-45E9-88DE-A14692DFAE68}" destId="{AD2586F4-4484-459D-BE7E-D36811307759}" srcOrd="4" destOrd="0" presId="urn:microsoft.com/office/officeart/2005/8/layout/pList2"/>
    <dgm:cxn modelId="{3352D4EC-366E-4405-8BAA-71741761484D}" type="presParOf" srcId="{AD2586F4-4484-459D-BE7E-D36811307759}" destId="{307A8F79-6CF2-495F-81DD-F4DC52B0BA06}" srcOrd="0" destOrd="0" presId="urn:microsoft.com/office/officeart/2005/8/layout/pList2"/>
    <dgm:cxn modelId="{3ECEEEB8-FB55-4F12-8AD9-3280C1B49BCC}" type="presParOf" srcId="{AD2586F4-4484-459D-BE7E-D36811307759}" destId="{E1FA11F7-24F9-4BDB-80EA-E9FEB1B988ED}" srcOrd="1" destOrd="0" presId="urn:microsoft.com/office/officeart/2005/8/layout/pList2"/>
    <dgm:cxn modelId="{502F8C7F-2C1B-42EE-BA49-2520C1392012}" type="presParOf" srcId="{AD2586F4-4484-459D-BE7E-D36811307759}" destId="{9D9CB7D2-5C39-4CE5-99FF-DF9E7FF9842A}" srcOrd="2" destOrd="0" presId="urn:microsoft.com/office/officeart/2005/8/layout/pList2"/>
    <dgm:cxn modelId="{DFFD9DAB-29DB-48A7-ACFE-CE6BF6F42D29}" type="presParOf" srcId="{6916A026-C612-45E9-88DE-A14692DFAE68}" destId="{CB0B0132-EF6E-4DF5-879D-8393FA36F3D9}" srcOrd="5" destOrd="0" presId="urn:microsoft.com/office/officeart/2005/8/layout/pList2"/>
    <dgm:cxn modelId="{A149B34B-4463-4EC5-8E14-D50A1F5E0DE6}" type="presParOf" srcId="{6916A026-C612-45E9-88DE-A14692DFAE68}" destId="{88C05A27-3E23-4F81-BB0D-815B10969B53}" srcOrd="6" destOrd="0" presId="urn:microsoft.com/office/officeart/2005/8/layout/pList2"/>
    <dgm:cxn modelId="{95B9C4A2-C908-4FE4-A94A-FAD380F06C41}" type="presParOf" srcId="{88C05A27-3E23-4F81-BB0D-815B10969B53}" destId="{25D0DEDE-EC2D-456F-B2F5-84839E596950}" srcOrd="0" destOrd="0" presId="urn:microsoft.com/office/officeart/2005/8/layout/pList2"/>
    <dgm:cxn modelId="{A426340B-0450-4183-86E4-771E916F4A90}" type="presParOf" srcId="{88C05A27-3E23-4F81-BB0D-815B10969B53}" destId="{0D0E56AA-D2C3-4EC9-A447-E16CBB0CE866}" srcOrd="1" destOrd="0" presId="urn:microsoft.com/office/officeart/2005/8/layout/pList2"/>
    <dgm:cxn modelId="{97C7FEF1-E2AE-4A71-AB5B-33BAD2FED2E9}" type="presParOf" srcId="{88C05A27-3E23-4F81-BB0D-815B10969B53}" destId="{54C9719B-2638-47E2-920B-4281F6B7869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F7F6A3-1F39-405B-804F-7CF610E1902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4294BA14-5576-4A16-9063-331C4FEEEC47}">
      <dgm:prSet phldrT="[Текст]" custT="1"/>
      <dgm:spPr/>
      <dgm:t>
        <a:bodyPr/>
        <a:lstStyle/>
        <a:p>
          <a:r>
            <a:rPr lang="ru-RU" sz="2400" dirty="0" smtClean="0"/>
            <a:t> организовать кино автоклуб, купить автобус</a:t>
          </a:r>
          <a:endParaRPr lang="ru-RU" sz="2400" dirty="0"/>
        </a:p>
      </dgm:t>
    </dgm:pt>
    <dgm:pt modelId="{0ADC4734-406F-4DE9-9407-23DEB4C9A1F2}" type="parTrans" cxnId="{A49D42E7-8199-4A18-9BAC-8518311527CA}">
      <dgm:prSet/>
      <dgm:spPr/>
      <dgm:t>
        <a:bodyPr/>
        <a:lstStyle/>
        <a:p>
          <a:endParaRPr lang="ru-RU"/>
        </a:p>
      </dgm:t>
    </dgm:pt>
    <dgm:pt modelId="{1BA59C44-2E22-44F5-A490-051240FCF303}" type="sibTrans" cxnId="{A49D42E7-8199-4A18-9BAC-8518311527CA}">
      <dgm:prSet/>
      <dgm:spPr/>
      <dgm:t>
        <a:bodyPr/>
        <a:lstStyle/>
        <a:p>
          <a:endParaRPr lang="ru-RU"/>
        </a:p>
      </dgm:t>
    </dgm:pt>
    <dgm:pt modelId="{9E03FDAD-2BA0-476D-A494-EEF569CFED5E}">
      <dgm:prSet phldrT="[Текст]" custT="1"/>
      <dgm:spPr/>
      <dgm:t>
        <a:bodyPr/>
        <a:lstStyle/>
        <a:p>
          <a:r>
            <a:rPr lang="ru-RU" sz="2400" dirty="0" smtClean="0"/>
            <a:t>Открыть  новые </a:t>
          </a:r>
          <a:r>
            <a:rPr lang="ru-RU" sz="2400" dirty="0" err="1" smtClean="0"/>
            <a:t>медиаточки</a:t>
          </a:r>
          <a:endParaRPr lang="ru-RU" sz="2400" dirty="0"/>
        </a:p>
      </dgm:t>
    </dgm:pt>
    <dgm:pt modelId="{BA0ACA10-7B94-4E77-B82C-706DC1309A3B}" type="parTrans" cxnId="{2C86010F-CB2F-413F-B49E-9106305D799F}">
      <dgm:prSet/>
      <dgm:spPr/>
      <dgm:t>
        <a:bodyPr/>
        <a:lstStyle/>
        <a:p>
          <a:endParaRPr lang="ru-RU"/>
        </a:p>
      </dgm:t>
    </dgm:pt>
    <dgm:pt modelId="{85533C1E-D3DC-47C9-AD0D-9498362946B9}" type="sibTrans" cxnId="{2C86010F-CB2F-413F-B49E-9106305D799F}">
      <dgm:prSet/>
      <dgm:spPr/>
      <dgm:t>
        <a:bodyPr/>
        <a:lstStyle/>
        <a:p>
          <a:endParaRPr lang="ru-RU"/>
        </a:p>
      </dgm:t>
    </dgm:pt>
    <dgm:pt modelId="{89CA3833-B941-4867-A3D0-61536DB70FC9}">
      <dgm:prSet phldrT="[Текст]" custT="1"/>
      <dgm:spPr/>
      <dgm:t>
        <a:bodyPr/>
        <a:lstStyle/>
        <a:p>
          <a:r>
            <a:rPr lang="ru-RU" sz="2400" dirty="0" smtClean="0"/>
            <a:t>привлечение специалистов из других регионов для обмена опытом работы</a:t>
          </a:r>
          <a:endParaRPr lang="ru-RU" sz="2400" dirty="0"/>
        </a:p>
      </dgm:t>
    </dgm:pt>
    <dgm:pt modelId="{690E6B0E-196F-4EA9-8E44-D89650A41903}" type="parTrans" cxnId="{73E3762A-C114-49E8-88E6-750076453864}">
      <dgm:prSet/>
      <dgm:spPr/>
      <dgm:t>
        <a:bodyPr/>
        <a:lstStyle/>
        <a:p>
          <a:endParaRPr lang="ru-RU"/>
        </a:p>
      </dgm:t>
    </dgm:pt>
    <dgm:pt modelId="{2696B157-590D-4385-B6E0-4F55496564B9}" type="sibTrans" cxnId="{73E3762A-C114-49E8-88E6-750076453864}">
      <dgm:prSet/>
      <dgm:spPr/>
      <dgm:t>
        <a:bodyPr/>
        <a:lstStyle/>
        <a:p>
          <a:endParaRPr lang="ru-RU"/>
        </a:p>
      </dgm:t>
    </dgm:pt>
    <dgm:pt modelId="{9B6B2054-EA01-457C-9654-6AA936D0D835}">
      <dgm:prSet phldrT="[Текст]" custT="1"/>
      <dgm:spPr/>
      <dgm:t>
        <a:bodyPr/>
        <a:lstStyle/>
        <a:p>
          <a:r>
            <a:rPr lang="ru-RU" sz="2400" dirty="0" smtClean="0"/>
            <a:t>Получить гранты региональные российские на реализацию проектов </a:t>
          </a:r>
          <a:endParaRPr lang="ru-RU" sz="2400" dirty="0"/>
        </a:p>
      </dgm:t>
    </dgm:pt>
    <dgm:pt modelId="{132C1AFF-B345-4858-BC1A-02ED67E8E2A0}" type="sibTrans" cxnId="{3386BEE1-48D5-4A30-BE35-4DCDB908AB09}">
      <dgm:prSet/>
      <dgm:spPr/>
      <dgm:t>
        <a:bodyPr/>
        <a:lstStyle/>
        <a:p>
          <a:endParaRPr lang="ru-RU"/>
        </a:p>
      </dgm:t>
    </dgm:pt>
    <dgm:pt modelId="{B72B952E-2FB0-45C1-A40C-2962AF228981}" type="parTrans" cxnId="{3386BEE1-48D5-4A30-BE35-4DCDB908AB09}">
      <dgm:prSet/>
      <dgm:spPr/>
      <dgm:t>
        <a:bodyPr/>
        <a:lstStyle/>
        <a:p>
          <a:endParaRPr lang="ru-RU"/>
        </a:p>
      </dgm:t>
    </dgm:pt>
    <dgm:pt modelId="{704141B2-B1BE-4E17-9A38-598CC01A5C5F}" type="pres">
      <dgm:prSet presAssocID="{C5F7F6A3-1F39-405B-804F-7CF610E19024}" presName="Name0" presStyleCnt="0">
        <dgm:presLayoutVars>
          <dgm:dir/>
          <dgm:resizeHandles val="exact"/>
        </dgm:presLayoutVars>
      </dgm:prSet>
      <dgm:spPr/>
    </dgm:pt>
    <dgm:pt modelId="{4E715F6E-2EEB-4404-ACC6-A2DECC0610DA}" type="pres">
      <dgm:prSet presAssocID="{C5F7F6A3-1F39-405B-804F-7CF610E19024}" presName="fgShape" presStyleLbl="fgShp" presStyleIdx="0" presStyleCnt="1"/>
      <dgm:spPr/>
    </dgm:pt>
    <dgm:pt modelId="{E0826B6D-F77C-4136-8AC0-362C3C979A76}" type="pres">
      <dgm:prSet presAssocID="{C5F7F6A3-1F39-405B-804F-7CF610E19024}" presName="linComp" presStyleCnt="0"/>
      <dgm:spPr/>
    </dgm:pt>
    <dgm:pt modelId="{0004FEE7-27D1-4DDE-8D74-7B5F9A85D5CD}" type="pres">
      <dgm:prSet presAssocID="{4294BA14-5576-4A16-9063-331C4FEEEC47}" presName="compNode" presStyleCnt="0"/>
      <dgm:spPr/>
    </dgm:pt>
    <dgm:pt modelId="{25A4C09B-CDAD-4818-AE52-FCE891B70BB3}" type="pres">
      <dgm:prSet presAssocID="{4294BA14-5576-4A16-9063-331C4FEEEC47}" presName="bkgdShape" presStyleLbl="node1" presStyleIdx="0" presStyleCnt="4"/>
      <dgm:spPr/>
      <dgm:t>
        <a:bodyPr/>
        <a:lstStyle/>
        <a:p>
          <a:endParaRPr lang="ru-RU"/>
        </a:p>
      </dgm:t>
    </dgm:pt>
    <dgm:pt modelId="{ABAF9382-2D1F-4D2C-8A2D-EE315B03156E}" type="pres">
      <dgm:prSet presAssocID="{4294BA14-5576-4A16-9063-331C4FEEEC4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5305-8D6A-428D-B077-1530F0CBDF62}" type="pres">
      <dgm:prSet presAssocID="{4294BA14-5576-4A16-9063-331C4FEEEC47}" presName="invisiNode" presStyleLbl="node1" presStyleIdx="0" presStyleCnt="4"/>
      <dgm:spPr/>
    </dgm:pt>
    <dgm:pt modelId="{F8BB95B2-C135-4998-8596-EFDFEE23B26C}" type="pres">
      <dgm:prSet presAssocID="{4294BA14-5576-4A16-9063-331C4FEEEC47}" presName="imagNode" presStyleLbl="fgImgPlace1" presStyleIdx="0" presStyleCnt="4"/>
      <dgm:spPr/>
    </dgm:pt>
    <dgm:pt modelId="{56424658-4FAB-4C9E-AE36-7F5954987EAB}" type="pres">
      <dgm:prSet presAssocID="{1BA59C44-2E22-44F5-A490-051240FCF3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F6CC2D-08F0-478F-BAD1-FD7DAABA9045}" type="pres">
      <dgm:prSet presAssocID="{9E03FDAD-2BA0-476D-A494-EEF569CFED5E}" presName="compNode" presStyleCnt="0"/>
      <dgm:spPr/>
    </dgm:pt>
    <dgm:pt modelId="{2C0E54DC-491A-40AD-9E50-CE2B962165F1}" type="pres">
      <dgm:prSet presAssocID="{9E03FDAD-2BA0-476D-A494-EEF569CFED5E}" presName="bkgdShape" presStyleLbl="node1" presStyleIdx="1" presStyleCnt="4" custLinFactNeighborX="1503" custLinFactNeighborY="-592"/>
      <dgm:spPr/>
      <dgm:t>
        <a:bodyPr/>
        <a:lstStyle/>
        <a:p>
          <a:endParaRPr lang="ru-RU"/>
        </a:p>
      </dgm:t>
    </dgm:pt>
    <dgm:pt modelId="{5889B4EA-A080-4FB5-A7E0-200522FBD716}" type="pres">
      <dgm:prSet presAssocID="{9E03FDAD-2BA0-476D-A494-EEF569CFED5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AB514-D088-40C1-BC12-D5F2A2EC32F6}" type="pres">
      <dgm:prSet presAssocID="{9E03FDAD-2BA0-476D-A494-EEF569CFED5E}" presName="invisiNode" presStyleLbl="node1" presStyleIdx="1" presStyleCnt="4"/>
      <dgm:spPr/>
    </dgm:pt>
    <dgm:pt modelId="{57B5ED80-C8B0-44BA-B584-F79BD4FD54EE}" type="pres">
      <dgm:prSet presAssocID="{9E03FDAD-2BA0-476D-A494-EEF569CFED5E}" presName="imagNode" presStyleLbl="fgImgPlace1" presStyleIdx="1" presStyleCnt="4"/>
      <dgm:spPr/>
    </dgm:pt>
    <dgm:pt modelId="{591B0EC9-0E7A-4FC5-BEFF-629E864ABB5D}" type="pres">
      <dgm:prSet presAssocID="{85533C1E-D3DC-47C9-AD0D-9498362946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E145CE-CB94-4ADC-81C5-A5D747C10655}" type="pres">
      <dgm:prSet presAssocID="{89CA3833-B941-4867-A3D0-61536DB70FC9}" presName="compNode" presStyleCnt="0"/>
      <dgm:spPr/>
    </dgm:pt>
    <dgm:pt modelId="{837BA004-A187-4E36-8F3C-B03C1AD508BB}" type="pres">
      <dgm:prSet presAssocID="{89CA3833-B941-4867-A3D0-61536DB70FC9}" presName="bkgdShape" presStyleLbl="node1" presStyleIdx="2" presStyleCnt="4"/>
      <dgm:spPr/>
      <dgm:t>
        <a:bodyPr/>
        <a:lstStyle/>
        <a:p>
          <a:endParaRPr lang="ru-RU"/>
        </a:p>
      </dgm:t>
    </dgm:pt>
    <dgm:pt modelId="{AE1DEA28-1F1F-4923-B4AE-262F26003801}" type="pres">
      <dgm:prSet presAssocID="{89CA3833-B941-4867-A3D0-61536DB70FC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5765-ADD9-4679-8146-CFC6298891D8}" type="pres">
      <dgm:prSet presAssocID="{89CA3833-B941-4867-A3D0-61536DB70FC9}" presName="invisiNode" presStyleLbl="node1" presStyleIdx="2" presStyleCnt="4"/>
      <dgm:spPr/>
    </dgm:pt>
    <dgm:pt modelId="{1CC471EE-A445-4342-8DCC-BE2B4C6F3F81}" type="pres">
      <dgm:prSet presAssocID="{89CA3833-B941-4867-A3D0-61536DB70FC9}" presName="imagNode" presStyleLbl="fgImgPlace1" presStyleIdx="2" presStyleCnt="4"/>
      <dgm:spPr/>
    </dgm:pt>
    <dgm:pt modelId="{2DFE0128-D072-4150-9557-51796088BCF1}" type="pres">
      <dgm:prSet presAssocID="{2696B157-590D-4385-B6E0-4F55496564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8AFF9A-01B1-4444-A0C0-5FCA17C68FA9}" type="pres">
      <dgm:prSet presAssocID="{9B6B2054-EA01-457C-9654-6AA936D0D835}" presName="compNode" presStyleCnt="0"/>
      <dgm:spPr/>
    </dgm:pt>
    <dgm:pt modelId="{9D86817A-4424-435A-841B-AE98C0C963E5}" type="pres">
      <dgm:prSet presAssocID="{9B6B2054-EA01-457C-9654-6AA936D0D835}" presName="bkgdShape" presStyleLbl="node1" presStyleIdx="3" presStyleCnt="4"/>
      <dgm:spPr/>
      <dgm:t>
        <a:bodyPr/>
        <a:lstStyle/>
        <a:p>
          <a:endParaRPr lang="ru-RU"/>
        </a:p>
      </dgm:t>
    </dgm:pt>
    <dgm:pt modelId="{FC86D679-C91D-424F-B205-BEB5E494277C}" type="pres">
      <dgm:prSet presAssocID="{9B6B2054-EA01-457C-9654-6AA936D0D83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E82C0-4321-4C8B-94E9-B177E780E0FD}" type="pres">
      <dgm:prSet presAssocID="{9B6B2054-EA01-457C-9654-6AA936D0D835}" presName="invisiNode" presStyleLbl="node1" presStyleIdx="3" presStyleCnt="4"/>
      <dgm:spPr/>
    </dgm:pt>
    <dgm:pt modelId="{0777697A-9880-48AC-B5E3-84454CF01733}" type="pres">
      <dgm:prSet presAssocID="{9B6B2054-EA01-457C-9654-6AA936D0D835}" presName="imagNode" presStyleLbl="fgImgPlace1" presStyleIdx="3" presStyleCnt="4"/>
      <dgm:spPr/>
    </dgm:pt>
  </dgm:ptLst>
  <dgm:cxnLst>
    <dgm:cxn modelId="{7CBA35B6-B4B9-4448-BE95-AE3616E11791}" type="presOf" srcId="{2696B157-590D-4385-B6E0-4F55496564B9}" destId="{2DFE0128-D072-4150-9557-51796088BCF1}" srcOrd="0" destOrd="0" presId="urn:microsoft.com/office/officeart/2005/8/layout/hList7"/>
    <dgm:cxn modelId="{D12F01CA-3F67-48B9-B0DE-ED9821EA07F0}" type="presOf" srcId="{9E03FDAD-2BA0-476D-A494-EEF569CFED5E}" destId="{2C0E54DC-491A-40AD-9E50-CE2B962165F1}" srcOrd="0" destOrd="0" presId="urn:microsoft.com/office/officeart/2005/8/layout/hList7"/>
    <dgm:cxn modelId="{73E3762A-C114-49E8-88E6-750076453864}" srcId="{C5F7F6A3-1F39-405B-804F-7CF610E19024}" destId="{89CA3833-B941-4867-A3D0-61536DB70FC9}" srcOrd="2" destOrd="0" parTransId="{690E6B0E-196F-4EA9-8E44-D89650A41903}" sibTransId="{2696B157-590D-4385-B6E0-4F55496564B9}"/>
    <dgm:cxn modelId="{002211D4-826C-44AD-9B5B-C581AC60024A}" type="presOf" srcId="{89CA3833-B941-4867-A3D0-61536DB70FC9}" destId="{AE1DEA28-1F1F-4923-B4AE-262F26003801}" srcOrd="1" destOrd="0" presId="urn:microsoft.com/office/officeart/2005/8/layout/hList7"/>
    <dgm:cxn modelId="{3386BEE1-48D5-4A30-BE35-4DCDB908AB09}" srcId="{C5F7F6A3-1F39-405B-804F-7CF610E19024}" destId="{9B6B2054-EA01-457C-9654-6AA936D0D835}" srcOrd="3" destOrd="0" parTransId="{B72B952E-2FB0-45C1-A40C-2962AF228981}" sibTransId="{132C1AFF-B345-4858-BC1A-02ED67E8E2A0}"/>
    <dgm:cxn modelId="{A49D42E7-8199-4A18-9BAC-8518311527CA}" srcId="{C5F7F6A3-1F39-405B-804F-7CF610E19024}" destId="{4294BA14-5576-4A16-9063-331C4FEEEC47}" srcOrd="0" destOrd="0" parTransId="{0ADC4734-406F-4DE9-9407-23DEB4C9A1F2}" sibTransId="{1BA59C44-2E22-44F5-A490-051240FCF303}"/>
    <dgm:cxn modelId="{1D2CA7C0-61A5-4738-9D8C-D383390C3B20}" type="presOf" srcId="{9B6B2054-EA01-457C-9654-6AA936D0D835}" destId="{9D86817A-4424-435A-841B-AE98C0C963E5}" srcOrd="0" destOrd="0" presId="urn:microsoft.com/office/officeart/2005/8/layout/hList7"/>
    <dgm:cxn modelId="{9325BA02-DDC0-41CA-BA23-D1462F2C1811}" type="presOf" srcId="{9B6B2054-EA01-457C-9654-6AA936D0D835}" destId="{FC86D679-C91D-424F-B205-BEB5E494277C}" srcOrd="1" destOrd="0" presId="urn:microsoft.com/office/officeart/2005/8/layout/hList7"/>
    <dgm:cxn modelId="{7D9C27B1-7923-46D3-BEB8-3066F8819894}" type="presOf" srcId="{89CA3833-B941-4867-A3D0-61536DB70FC9}" destId="{837BA004-A187-4E36-8F3C-B03C1AD508BB}" srcOrd="0" destOrd="0" presId="urn:microsoft.com/office/officeart/2005/8/layout/hList7"/>
    <dgm:cxn modelId="{2C86010F-CB2F-413F-B49E-9106305D799F}" srcId="{C5F7F6A3-1F39-405B-804F-7CF610E19024}" destId="{9E03FDAD-2BA0-476D-A494-EEF569CFED5E}" srcOrd="1" destOrd="0" parTransId="{BA0ACA10-7B94-4E77-B82C-706DC1309A3B}" sibTransId="{85533C1E-D3DC-47C9-AD0D-9498362946B9}"/>
    <dgm:cxn modelId="{4C40BB97-22EF-4226-8149-FC288ACA9DA9}" type="presOf" srcId="{1BA59C44-2E22-44F5-A490-051240FCF303}" destId="{56424658-4FAB-4C9E-AE36-7F5954987EAB}" srcOrd="0" destOrd="0" presId="urn:microsoft.com/office/officeart/2005/8/layout/hList7"/>
    <dgm:cxn modelId="{8A2F8C14-D35C-4357-9849-1063389A2174}" type="presOf" srcId="{4294BA14-5576-4A16-9063-331C4FEEEC47}" destId="{25A4C09B-CDAD-4818-AE52-FCE891B70BB3}" srcOrd="0" destOrd="0" presId="urn:microsoft.com/office/officeart/2005/8/layout/hList7"/>
    <dgm:cxn modelId="{3FA993ED-2C4B-41CD-BA59-00840F70AC8B}" type="presOf" srcId="{9E03FDAD-2BA0-476D-A494-EEF569CFED5E}" destId="{5889B4EA-A080-4FB5-A7E0-200522FBD716}" srcOrd="1" destOrd="0" presId="urn:microsoft.com/office/officeart/2005/8/layout/hList7"/>
    <dgm:cxn modelId="{7115A7F3-9A5B-452E-8F3B-E857CD252322}" type="presOf" srcId="{85533C1E-D3DC-47C9-AD0D-9498362946B9}" destId="{591B0EC9-0E7A-4FC5-BEFF-629E864ABB5D}" srcOrd="0" destOrd="0" presId="urn:microsoft.com/office/officeart/2005/8/layout/hList7"/>
    <dgm:cxn modelId="{A8D0CAB2-9609-445E-BC6F-D09B186DD30E}" type="presOf" srcId="{4294BA14-5576-4A16-9063-331C4FEEEC47}" destId="{ABAF9382-2D1F-4D2C-8A2D-EE315B03156E}" srcOrd="1" destOrd="0" presId="urn:microsoft.com/office/officeart/2005/8/layout/hList7"/>
    <dgm:cxn modelId="{01351026-8A9A-4DA8-A60E-E9E46E604340}" type="presOf" srcId="{C5F7F6A3-1F39-405B-804F-7CF610E19024}" destId="{704141B2-B1BE-4E17-9A38-598CC01A5C5F}" srcOrd="0" destOrd="0" presId="urn:microsoft.com/office/officeart/2005/8/layout/hList7"/>
    <dgm:cxn modelId="{36277C29-B3C8-4AD5-8043-8AAFECAB719F}" type="presParOf" srcId="{704141B2-B1BE-4E17-9A38-598CC01A5C5F}" destId="{4E715F6E-2EEB-4404-ACC6-A2DECC0610DA}" srcOrd="0" destOrd="0" presId="urn:microsoft.com/office/officeart/2005/8/layout/hList7"/>
    <dgm:cxn modelId="{6F0EF8AE-6EF4-40A1-8CC2-D8750B06A1AF}" type="presParOf" srcId="{704141B2-B1BE-4E17-9A38-598CC01A5C5F}" destId="{E0826B6D-F77C-4136-8AC0-362C3C979A76}" srcOrd="1" destOrd="0" presId="urn:microsoft.com/office/officeart/2005/8/layout/hList7"/>
    <dgm:cxn modelId="{970F8762-4C8D-412A-ACB8-0CCF63563213}" type="presParOf" srcId="{E0826B6D-F77C-4136-8AC0-362C3C979A76}" destId="{0004FEE7-27D1-4DDE-8D74-7B5F9A85D5CD}" srcOrd="0" destOrd="0" presId="urn:microsoft.com/office/officeart/2005/8/layout/hList7"/>
    <dgm:cxn modelId="{3C5135CA-2AB3-4590-9776-12878F003FEB}" type="presParOf" srcId="{0004FEE7-27D1-4DDE-8D74-7B5F9A85D5CD}" destId="{25A4C09B-CDAD-4818-AE52-FCE891B70BB3}" srcOrd="0" destOrd="0" presId="urn:microsoft.com/office/officeart/2005/8/layout/hList7"/>
    <dgm:cxn modelId="{3480800D-75F0-49CD-9D44-C97B395194A9}" type="presParOf" srcId="{0004FEE7-27D1-4DDE-8D74-7B5F9A85D5CD}" destId="{ABAF9382-2D1F-4D2C-8A2D-EE315B03156E}" srcOrd="1" destOrd="0" presId="urn:microsoft.com/office/officeart/2005/8/layout/hList7"/>
    <dgm:cxn modelId="{9E67B776-2BEE-4AA7-92CB-1EBFD2D65C13}" type="presParOf" srcId="{0004FEE7-27D1-4DDE-8D74-7B5F9A85D5CD}" destId="{78925305-8D6A-428D-B077-1530F0CBDF62}" srcOrd="2" destOrd="0" presId="urn:microsoft.com/office/officeart/2005/8/layout/hList7"/>
    <dgm:cxn modelId="{F8A9022E-79FB-4592-94CC-8F65F0474039}" type="presParOf" srcId="{0004FEE7-27D1-4DDE-8D74-7B5F9A85D5CD}" destId="{F8BB95B2-C135-4998-8596-EFDFEE23B26C}" srcOrd="3" destOrd="0" presId="urn:microsoft.com/office/officeart/2005/8/layout/hList7"/>
    <dgm:cxn modelId="{AD2E6B82-E00C-46C9-AD6D-052864DF0C6F}" type="presParOf" srcId="{E0826B6D-F77C-4136-8AC0-362C3C979A76}" destId="{56424658-4FAB-4C9E-AE36-7F5954987EAB}" srcOrd="1" destOrd="0" presId="urn:microsoft.com/office/officeart/2005/8/layout/hList7"/>
    <dgm:cxn modelId="{B0E0665A-3CDA-4F00-9A9E-0199FECEFAAF}" type="presParOf" srcId="{E0826B6D-F77C-4136-8AC0-362C3C979A76}" destId="{3DF6CC2D-08F0-478F-BAD1-FD7DAABA9045}" srcOrd="2" destOrd="0" presId="urn:microsoft.com/office/officeart/2005/8/layout/hList7"/>
    <dgm:cxn modelId="{87BB69DC-5B57-4FBF-9153-853BA33517E6}" type="presParOf" srcId="{3DF6CC2D-08F0-478F-BAD1-FD7DAABA9045}" destId="{2C0E54DC-491A-40AD-9E50-CE2B962165F1}" srcOrd="0" destOrd="0" presId="urn:microsoft.com/office/officeart/2005/8/layout/hList7"/>
    <dgm:cxn modelId="{4A6A1C76-395F-4F9C-ABAE-C5D1B60BB974}" type="presParOf" srcId="{3DF6CC2D-08F0-478F-BAD1-FD7DAABA9045}" destId="{5889B4EA-A080-4FB5-A7E0-200522FBD716}" srcOrd="1" destOrd="0" presId="urn:microsoft.com/office/officeart/2005/8/layout/hList7"/>
    <dgm:cxn modelId="{0AA52425-43DF-4FA9-9B83-87DFF06805CA}" type="presParOf" srcId="{3DF6CC2D-08F0-478F-BAD1-FD7DAABA9045}" destId="{3EDAB514-D088-40C1-BC12-D5F2A2EC32F6}" srcOrd="2" destOrd="0" presId="urn:microsoft.com/office/officeart/2005/8/layout/hList7"/>
    <dgm:cxn modelId="{34378DE7-FBE3-41B1-ACF5-F120515D4CCF}" type="presParOf" srcId="{3DF6CC2D-08F0-478F-BAD1-FD7DAABA9045}" destId="{57B5ED80-C8B0-44BA-B584-F79BD4FD54EE}" srcOrd="3" destOrd="0" presId="urn:microsoft.com/office/officeart/2005/8/layout/hList7"/>
    <dgm:cxn modelId="{7DCC5077-21F2-4D0E-AE02-8C373236C340}" type="presParOf" srcId="{E0826B6D-F77C-4136-8AC0-362C3C979A76}" destId="{591B0EC9-0E7A-4FC5-BEFF-629E864ABB5D}" srcOrd="3" destOrd="0" presId="urn:microsoft.com/office/officeart/2005/8/layout/hList7"/>
    <dgm:cxn modelId="{9DA274F8-52F9-43DA-A0EE-1CD4991510F9}" type="presParOf" srcId="{E0826B6D-F77C-4136-8AC0-362C3C979A76}" destId="{65E145CE-CB94-4ADC-81C5-A5D747C10655}" srcOrd="4" destOrd="0" presId="urn:microsoft.com/office/officeart/2005/8/layout/hList7"/>
    <dgm:cxn modelId="{22F49648-4252-40BA-98B8-2D498C644787}" type="presParOf" srcId="{65E145CE-CB94-4ADC-81C5-A5D747C10655}" destId="{837BA004-A187-4E36-8F3C-B03C1AD508BB}" srcOrd="0" destOrd="0" presId="urn:microsoft.com/office/officeart/2005/8/layout/hList7"/>
    <dgm:cxn modelId="{AC3A46B9-F8D6-4E9A-8C1E-9B2FAF722586}" type="presParOf" srcId="{65E145CE-CB94-4ADC-81C5-A5D747C10655}" destId="{AE1DEA28-1F1F-4923-B4AE-262F26003801}" srcOrd="1" destOrd="0" presId="urn:microsoft.com/office/officeart/2005/8/layout/hList7"/>
    <dgm:cxn modelId="{87CC01D6-B254-4067-AB8A-915F943E8C13}" type="presParOf" srcId="{65E145CE-CB94-4ADC-81C5-A5D747C10655}" destId="{9AE85765-ADD9-4679-8146-CFC6298891D8}" srcOrd="2" destOrd="0" presId="urn:microsoft.com/office/officeart/2005/8/layout/hList7"/>
    <dgm:cxn modelId="{8BC46CB7-3D7E-418B-B601-F8C860595534}" type="presParOf" srcId="{65E145CE-CB94-4ADC-81C5-A5D747C10655}" destId="{1CC471EE-A445-4342-8DCC-BE2B4C6F3F81}" srcOrd="3" destOrd="0" presId="urn:microsoft.com/office/officeart/2005/8/layout/hList7"/>
    <dgm:cxn modelId="{56512DB0-04C5-4B73-9454-C061865C955C}" type="presParOf" srcId="{E0826B6D-F77C-4136-8AC0-362C3C979A76}" destId="{2DFE0128-D072-4150-9557-51796088BCF1}" srcOrd="5" destOrd="0" presId="urn:microsoft.com/office/officeart/2005/8/layout/hList7"/>
    <dgm:cxn modelId="{4E0A6355-ABEF-4E2E-A2FD-E9DD777D5660}" type="presParOf" srcId="{E0826B6D-F77C-4136-8AC0-362C3C979A76}" destId="{008AFF9A-01B1-4444-A0C0-5FCA17C68FA9}" srcOrd="6" destOrd="0" presId="urn:microsoft.com/office/officeart/2005/8/layout/hList7"/>
    <dgm:cxn modelId="{4DA8BBF7-3C04-4CFF-AE7C-C5B89635478F}" type="presParOf" srcId="{008AFF9A-01B1-4444-A0C0-5FCA17C68FA9}" destId="{9D86817A-4424-435A-841B-AE98C0C963E5}" srcOrd="0" destOrd="0" presId="urn:microsoft.com/office/officeart/2005/8/layout/hList7"/>
    <dgm:cxn modelId="{445E2B52-D5C6-406B-80C1-BEBA9B3D7D29}" type="presParOf" srcId="{008AFF9A-01B1-4444-A0C0-5FCA17C68FA9}" destId="{FC86D679-C91D-424F-B205-BEB5E494277C}" srcOrd="1" destOrd="0" presId="urn:microsoft.com/office/officeart/2005/8/layout/hList7"/>
    <dgm:cxn modelId="{1ADC8C26-5F6C-4A46-878D-3CF1D335029C}" type="presParOf" srcId="{008AFF9A-01B1-4444-A0C0-5FCA17C68FA9}" destId="{D4BE82C0-4321-4C8B-94E9-B177E780E0FD}" srcOrd="2" destOrd="0" presId="urn:microsoft.com/office/officeart/2005/8/layout/hList7"/>
    <dgm:cxn modelId="{5D0A254F-E5E8-4BFE-BE51-D855B8BA0106}" type="presParOf" srcId="{008AFF9A-01B1-4444-A0C0-5FCA17C68FA9}" destId="{0777697A-9880-48AC-B5E3-84454CF0173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39973F-F9EE-436F-8FA2-683EF7D0406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3210B0-7B42-451B-8500-E6978ED335D1}">
      <dgm:prSet phldrT="[Текст]"/>
      <dgm:spPr/>
      <dgm:t>
        <a:bodyPr/>
        <a:lstStyle/>
        <a:p>
          <a:r>
            <a:rPr lang="ru-RU" dirty="0" smtClean="0"/>
            <a:t>Прямая ссылка на </a:t>
          </a:r>
          <a:r>
            <a:rPr lang="ru-RU" dirty="0" err="1" smtClean="0"/>
            <a:t>видеовизитку</a:t>
          </a:r>
          <a:r>
            <a:rPr lang="ru-RU" dirty="0" smtClean="0"/>
            <a:t>:</a:t>
          </a:r>
          <a:endParaRPr lang="ru-RU" dirty="0"/>
        </a:p>
      </dgm:t>
    </dgm:pt>
    <dgm:pt modelId="{82078520-C328-4131-A304-2EA3353C34B1}" type="parTrans" cxnId="{A85C38D0-B672-46C3-957B-7C493278B87E}">
      <dgm:prSet/>
      <dgm:spPr/>
      <dgm:t>
        <a:bodyPr/>
        <a:lstStyle/>
        <a:p>
          <a:endParaRPr lang="ru-RU"/>
        </a:p>
      </dgm:t>
    </dgm:pt>
    <dgm:pt modelId="{56CAB482-3F1A-40C6-BF6B-718E96A9DBEA}" type="sibTrans" cxnId="{A85C38D0-B672-46C3-957B-7C493278B87E}">
      <dgm:prSet/>
      <dgm:spPr/>
      <dgm:t>
        <a:bodyPr/>
        <a:lstStyle/>
        <a:p>
          <a:endParaRPr lang="ru-RU"/>
        </a:p>
      </dgm:t>
    </dgm:pt>
    <dgm:pt modelId="{54DED2BB-5DCB-4B35-9F97-2B91ACA89017}">
      <dgm:prSet phldrT="[Текст]" phldr="1"/>
      <dgm:spPr/>
      <dgm:t>
        <a:bodyPr/>
        <a:lstStyle/>
        <a:p>
          <a:endParaRPr lang="ru-RU"/>
        </a:p>
      </dgm:t>
    </dgm:pt>
    <dgm:pt modelId="{B9287ABD-726F-4645-92D4-44141DF8AD6F}" type="parTrans" cxnId="{00211C69-9374-42D8-8933-08BD5BEAFF6F}">
      <dgm:prSet/>
      <dgm:spPr/>
      <dgm:t>
        <a:bodyPr/>
        <a:lstStyle/>
        <a:p>
          <a:endParaRPr lang="ru-RU"/>
        </a:p>
      </dgm:t>
    </dgm:pt>
    <dgm:pt modelId="{A49FF8E4-0741-48E6-9377-14A5BBF93CA1}" type="sibTrans" cxnId="{00211C69-9374-42D8-8933-08BD5BEAFF6F}">
      <dgm:prSet/>
      <dgm:spPr/>
      <dgm:t>
        <a:bodyPr/>
        <a:lstStyle/>
        <a:p>
          <a:endParaRPr lang="ru-RU"/>
        </a:p>
      </dgm:t>
    </dgm:pt>
    <dgm:pt modelId="{EAD53A13-0D93-4282-81EA-88DCDA17E247}" type="pres">
      <dgm:prSet presAssocID="{FB39973F-F9EE-436F-8FA2-683EF7D0406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B815DDA-E16B-4716-B5DF-D3AAF7FA3C37}" type="pres">
      <dgm:prSet presAssocID="{293210B0-7B42-451B-8500-E6978ED335D1}" presName="parenttextcomposite" presStyleCnt="0"/>
      <dgm:spPr/>
    </dgm:pt>
    <dgm:pt modelId="{F2F23CC7-F7AF-4405-A92D-4E563DC75E4B}" type="pres">
      <dgm:prSet presAssocID="{293210B0-7B42-451B-8500-E6978ED335D1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8D03C-3993-42CA-AC06-48E0D54B6C19}" type="pres">
      <dgm:prSet presAssocID="{293210B0-7B42-451B-8500-E6978ED335D1}" presName="composite" presStyleCnt="0"/>
      <dgm:spPr/>
    </dgm:pt>
    <dgm:pt modelId="{56974911-F08D-4557-9B57-6D51B12591C5}" type="pres">
      <dgm:prSet presAssocID="{293210B0-7B42-451B-8500-E6978ED335D1}" presName="chevron1" presStyleLbl="alignNode1" presStyleIdx="0" presStyleCnt="7"/>
      <dgm:spPr/>
    </dgm:pt>
    <dgm:pt modelId="{EC460423-4F39-417C-965A-F0045F95EC75}" type="pres">
      <dgm:prSet presAssocID="{293210B0-7B42-451B-8500-E6978ED335D1}" presName="chevron2" presStyleLbl="alignNode1" presStyleIdx="1" presStyleCnt="7"/>
      <dgm:spPr/>
    </dgm:pt>
    <dgm:pt modelId="{028E1FD0-C5C1-4F15-8124-4EBD5157CB70}" type="pres">
      <dgm:prSet presAssocID="{293210B0-7B42-451B-8500-E6978ED335D1}" presName="chevron3" presStyleLbl="alignNode1" presStyleIdx="2" presStyleCnt="7"/>
      <dgm:spPr/>
    </dgm:pt>
    <dgm:pt modelId="{1808ACAD-5A10-4BFC-834E-670FE33AB3B8}" type="pres">
      <dgm:prSet presAssocID="{293210B0-7B42-451B-8500-E6978ED335D1}" presName="chevron4" presStyleLbl="alignNode1" presStyleIdx="3" presStyleCnt="7"/>
      <dgm:spPr/>
    </dgm:pt>
    <dgm:pt modelId="{D43F72F8-2389-43B9-B5A5-AB80F42C1CDE}" type="pres">
      <dgm:prSet presAssocID="{293210B0-7B42-451B-8500-E6978ED335D1}" presName="chevron5" presStyleLbl="alignNode1" presStyleIdx="4" presStyleCnt="7"/>
      <dgm:spPr/>
    </dgm:pt>
    <dgm:pt modelId="{D67F50F8-3250-4AB7-98DF-2B8509235B05}" type="pres">
      <dgm:prSet presAssocID="{293210B0-7B42-451B-8500-E6978ED335D1}" presName="chevron6" presStyleLbl="alignNode1" presStyleIdx="5" presStyleCnt="7"/>
      <dgm:spPr/>
    </dgm:pt>
    <dgm:pt modelId="{2FB55A6E-986F-4304-96E5-CD5AFB3659F2}" type="pres">
      <dgm:prSet presAssocID="{293210B0-7B42-451B-8500-E6978ED335D1}" presName="chevron7" presStyleLbl="alignNode1" presStyleIdx="6" presStyleCnt="7"/>
      <dgm:spPr/>
    </dgm:pt>
    <dgm:pt modelId="{E3771534-2AAF-4FC4-B427-12D57B91D223}" type="pres">
      <dgm:prSet presAssocID="{293210B0-7B42-451B-8500-E6978ED335D1}" presName="childtext" presStyleLbl="solidFgAcc1" presStyleIdx="0" presStyleCnt="1" custScaleX="147379" custScaleY="7706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967B2-0AC4-4C73-8338-48A3692FB0D7}" type="presOf" srcId="{FB39973F-F9EE-436F-8FA2-683EF7D04061}" destId="{EAD53A13-0D93-4282-81EA-88DCDA17E247}" srcOrd="0" destOrd="0" presId="urn:microsoft.com/office/officeart/2008/layout/VerticalAccentList"/>
    <dgm:cxn modelId="{00211C69-9374-42D8-8933-08BD5BEAFF6F}" srcId="{293210B0-7B42-451B-8500-E6978ED335D1}" destId="{54DED2BB-5DCB-4B35-9F97-2B91ACA89017}" srcOrd="0" destOrd="0" parTransId="{B9287ABD-726F-4645-92D4-44141DF8AD6F}" sibTransId="{A49FF8E4-0741-48E6-9377-14A5BBF93CA1}"/>
    <dgm:cxn modelId="{7AC821A1-74C3-406A-98E1-714E3C48E992}" type="presOf" srcId="{54DED2BB-5DCB-4B35-9F97-2B91ACA89017}" destId="{E3771534-2AAF-4FC4-B427-12D57B91D223}" srcOrd="0" destOrd="0" presId="urn:microsoft.com/office/officeart/2008/layout/VerticalAccentList"/>
    <dgm:cxn modelId="{A85C38D0-B672-46C3-957B-7C493278B87E}" srcId="{FB39973F-F9EE-436F-8FA2-683EF7D04061}" destId="{293210B0-7B42-451B-8500-E6978ED335D1}" srcOrd="0" destOrd="0" parTransId="{82078520-C328-4131-A304-2EA3353C34B1}" sibTransId="{56CAB482-3F1A-40C6-BF6B-718E96A9DBEA}"/>
    <dgm:cxn modelId="{53489507-D060-42DA-932F-F07D4D26AD03}" type="presOf" srcId="{293210B0-7B42-451B-8500-E6978ED335D1}" destId="{F2F23CC7-F7AF-4405-A92D-4E563DC75E4B}" srcOrd="0" destOrd="0" presId="urn:microsoft.com/office/officeart/2008/layout/VerticalAccentList"/>
    <dgm:cxn modelId="{B9B96C70-B455-4015-9B00-207104D7C404}" type="presParOf" srcId="{EAD53A13-0D93-4282-81EA-88DCDA17E247}" destId="{EB815DDA-E16B-4716-B5DF-D3AAF7FA3C37}" srcOrd="0" destOrd="0" presId="urn:microsoft.com/office/officeart/2008/layout/VerticalAccentList"/>
    <dgm:cxn modelId="{4F9E4E27-CB39-404C-86F0-A3126CE3131B}" type="presParOf" srcId="{EB815DDA-E16B-4716-B5DF-D3AAF7FA3C37}" destId="{F2F23CC7-F7AF-4405-A92D-4E563DC75E4B}" srcOrd="0" destOrd="0" presId="urn:microsoft.com/office/officeart/2008/layout/VerticalAccentList"/>
    <dgm:cxn modelId="{F357E036-F2EB-4045-AFBE-70E3CE15ACD1}" type="presParOf" srcId="{EAD53A13-0D93-4282-81EA-88DCDA17E247}" destId="{18C8D03C-3993-42CA-AC06-48E0D54B6C19}" srcOrd="1" destOrd="0" presId="urn:microsoft.com/office/officeart/2008/layout/VerticalAccentList"/>
    <dgm:cxn modelId="{EBD854F1-D631-435F-9C3A-CA1B7760C2B2}" type="presParOf" srcId="{18C8D03C-3993-42CA-AC06-48E0D54B6C19}" destId="{56974911-F08D-4557-9B57-6D51B12591C5}" srcOrd="0" destOrd="0" presId="urn:microsoft.com/office/officeart/2008/layout/VerticalAccentList"/>
    <dgm:cxn modelId="{E396CF26-F4A3-490C-A93B-006E9D9691DE}" type="presParOf" srcId="{18C8D03C-3993-42CA-AC06-48E0D54B6C19}" destId="{EC460423-4F39-417C-965A-F0045F95EC75}" srcOrd="1" destOrd="0" presId="urn:microsoft.com/office/officeart/2008/layout/VerticalAccentList"/>
    <dgm:cxn modelId="{58D2B8AC-4C59-4EA9-B8C4-2F6705983DF9}" type="presParOf" srcId="{18C8D03C-3993-42CA-AC06-48E0D54B6C19}" destId="{028E1FD0-C5C1-4F15-8124-4EBD5157CB70}" srcOrd="2" destOrd="0" presId="urn:microsoft.com/office/officeart/2008/layout/VerticalAccentList"/>
    <dgm:cxn modelId="{8A7FC200-DDDA-43A8-AC12-E30A17E62821}" type="presParOf" srcId="{18C8D03C-3993-42CA-AC06-48E0D54B6C19}" destId="{1808ACAD-5A10-4BFC-834E-670FE33AB3B8}" srcOrd="3" destOrd="0" presId="urn:microsoft.com/office/officeart/2008/layout/VerticalAccentList"/>
    <dgm:cxn modelId="{B6C6D634-3728-4F4B-855C-24B6B4B57EFF}" type="presParOf" srcId="{18C8D03C-3993-42CA-AC06-48E0D54B6C19}" destId="{D43F72F8-2389-43B9-B5A5-AB80F42C1CDE}" srcOrd="4" destOrd="0" presId="urn:microsoft.com/office/officeart/2008/layout/VerticalAccentList"/>
    <dgm:cxn modelId="{7B99F34B-39F5-4EE4-99A4-B5498963343A}" type="presParOf" srcId="{18C8D03C-3993-42CA-AC06-48E0D54B6C19}" destId="{D67F50F8-3250-4AB7-98DF-2B8509235B05}" srcOrd="5" destOrd="0" presId="urn:microsoft.com/office/officeart/2008/layout/VerticalAccentList"/>
    <dgm:cxn modelId="{680C3F3E-71DD-4F93-AE44-AC3AC19DB97A}" type="presParOf" srcId="{18C8D03C-3993-42CA-AC06-48E0D54B6C19}" destId="{2FB55A6E-986F-4304-96E5-CD5AFB3659F2}" srcOrd="6" destOrd="0" presId="urn:microsoft.com/office/officeart/2008/layout/VerticalAccentList"/>
    <dgm:cxn modelId="{0BCE7EB0-0EE3-48B3-9E01-8937276CC83C}" type="presParOf" srcId="{18C8D03C-3993-42CA-AC06-48E0D54B6C19}" destId="{E3771534-2AAF-4FC4-B427-12D57B91D22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F276C7-227B-49E7-A0F9-AE964370D243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B632A4-3685-4BAB-9D74-8270FA875AB8}">
      <dgm:prSet phldrT="[Текст]"/>
      <dgm:spPr/>
      <dgm:t>
        <a:bodyPr/>
        <a:lstStyle/>
        <a:p>
          <a:r>
            <a:rPr lang="ru-RU" dirty="0" smtClean="0"/>
            <a:t>Будешь всегда в теме</a:t>
          </a:r>
          <a:endParaRPr lang="ru-RU" dirty="0"/>
        </a:p>
      </dgm:t>
    </dgm:pt>
    <dgm:pt modelId="{6C80BB23-8B51-4256-95AE-FBDDE9E6BF02}" type="parTrans" cxnId="{62C3C261-4DFB-432F-ADE1-966DAFB585E9}">
      <dgm:prSet/>
      <dgm:spPr/>
      <dgm:t>
        <a:bodyPr/>
        <a:lstStyle/>
        <a:p>
          <a:endParaRPr lang="ru-RU"/>
        </a:p>
      </dgm:t>
    </dgm:pt>
    <dgm:pt modelId="{49728DDD-3837-437B-AC9A-3E7CC717A217}" type="sibTrans" cxnId="{62C3C261-4DFB-432F-ADE1-966DAFB585E9}">
      <dgm:prSet/>
      <dgm:spPr/>
      <dgm:t>
        <a:bodyPr/>
        <a:lstStyle/>
        <a:p>
          <a:endParaRPr lang="ru-RU"/>
        </a:p>
      </dgm:t>
    </dgm:pt>
    <dgm:pt modelId="{A2E6F767-07B0-40FD-A985-A32E05183EF4}">
      <dgm:prSet phldrT="[Текст]"/>
      <dgm:spPr/>
      <dgm:t>
        <a:bodyPr/>
        <a:lstStyle/>
        <a:p>
          <a:r>
            <a:rPr lang="ru-RU" dirty="0" smtClean="0"/>
            <a:t>Ты формируешь </a:t>
          </a:r>
          <a:r>
            <a:rPr lang="ru-RU" dirty="0" err="1" smtClean="0"/>
            <a:t>медиапространство</a:t>
          </a:r>
          <a:endParaRPr lang="ru-RU" dirty="0"/>
        </a:p>
      </dgm:t>
    </dgm:pt>
    <dgm:pt modelId="{16E16F29-DFF1-4210-BA6D-CE9E5A4C8C11}" type="parTrans" cxnId="{A496E9AC-68F9-45B4-9B83-B2EAFD98DD01}">
      <dgm:prSet/>
      <dgm:spPr/>
      <dgm:t>
        <a:bodyPr/>
        <a:lstStyle/>
        <a:p>
          <a:endParaRPr lang="ru-RU"/>
        </a:p>
      </dgm:t>
    </dgm:pt>
    <dgm:pt modelId="{6DD0948D-E180-4CA9-B44E-DA6F8686693D}" type="sibTrans" cxnId="{A496E9AC-68F9-45B4-9B83-B2EAFD98DD01}">
      <dgm:prSet/>
      <dgm:spPr/>
      <dgm:t>
        <a:bodyPr/>
        <a:lstStyle/>
        <a:p>
          <a:endParaRPr lang="ru-RU"/>
        </a:p>
      </dgm:t>
    </dgm:pt>
    <dgm:pt modelId="{82F5448B-8ADE-4694-83E9-8A08730ECF42}">
      <dgm:prSet phldrT="[Текст]"/>
      <dgm:spPr/>
      <dgm:t>
        <a:bodyPr/>
        <a:lstStyle/>
        <a:p>
          <a:r>
            <a:rPr lang="ru-RU" dirty="0" smtClean="0"/>
            <a:t>Оставишь свой след </a:t>
          </a:r>
          <a:endParaRPr lang="ru-RU" dirty="0"/>
        </a:p>
      </dgm:t>
    </dgm:pt>
    <dgm:pt modelId="{7718D6F4-F22D-4105-9B9D-C1D3E4FE71E9}" type="parTrans" cxnId="{9338ED45-9F01-43E9-9892-4644784E40AD}">
      <dgm:prSet/>
      <dgm:spPr/>
      <dgm:t>
        <a:bodyPr/>
        <a:lstStyle/>
        <a:p>
          <a:endParaRPr lang="ru-RU"/>
        </a:p>
      </dgm:t>
    </dgm:pt>
    <dgm:pt modelId="{2B5DA239-9013-4A54-874D-0DA59DCC0712}" type="sibTrans" cxnId="{9338ED45-9F01-43E9-9892-4644784E40AD}">
      <dgm:prSet/>
      <dgm:spPr/>
      <dgm:t>
        <a:bodyPr/>
        <a:lstStyle/>
        <a:p>
          <a:endParaRPr lang="ru-RU"/>
        </a:p>
      </dgm:t>
    </dgm:pt>
    <dgm:pt modelId="{B7D1A205-4A17-4A7A-AFE8-2F08DBF0C1A0}">
      <dgm:prSet phldrT="[Текст]"/>
      <dgm:spPr/>
      <dgm:t>
        <a:bodyPr/>
        <a:lstStyle/>
        <a:p>
          <a:r>
            <a:rPr lang="ru-RU" dirty="0" smtClean="0"/>
            <a:t>Самореализация</a:t>
          </a:r>
          <a:endParaRPr lang="ru-RU" dirty="0"/>
        </a:p>
      </dgm:t>
    </dgm:pt>
    <dgm:pt modelId="{794E0991-3347-4D2D-9F86-173AACC4A876}" type="parTrans" cxnId="{F55E8AAC-81E0-4866-B975-BF63E03818D5}">
      <dgm:prSet/>
      <dgm:spPr/>
      <dgm:t>
        <a:bodyPr/>
        <a:lstStyle/>
        <a:p>
          <a:endParaRPr lang="ru-RU"/>
        </a:p>
      </dgm:t>
    </dgm:pt>
    <dgm:pt modelId="{4A93CFDE-B770-405D-B95B-F0894B0F1506}" type="sibTrans" cxnId="{F55E8AAC-81E0-4866-B975-BF63E03818D5}">
      <dgm:prSet/>
      <dgm:spPr/>
      <dgm:t>
        <a:bodyPr/>
        <a:lstStyle/>
        <a:p>
          <a:endParaRPr lang="ru-RU"/>
        </a:p>
      </dgm:t>
    </dgm:pt>
    <dgm:pt modelId="{FDEC6050-5733-4FFD-87DA-8FFB22343D74}">
      <dgm:prSet phldrT="[Текст]"/>
      <dgm:spPr/>
      <dgm:t>
        <a:bodyPr/>
        <a:lstStyle/>
        <a:p>
          <a:r>
            <a:rPr lang="ru-RU" dirty="0" smtClean="0"/>
            <a:t>Выбор своего дела и пути </a:t>
          </a:r>
          <a:endParaRPr lang="ru-RU" dirty="0"/>
        </a:p>
      </dgm:t>
    </dgm:pt>
    <dgm:pt modelId="{910AFD86-A2D4-43AB-B761-3726A1F0D58A}" type="parTrans" cxnId="{A80FBCEA-3DF1-404D-B7E4-85B472BBDFD3}">
      <dgm:prSet/>
      <dgm:spPr/>
      <dgm:t>
        <a:bodyPr/>
        <a:lstStyle/>
        <a:p>
          <a:endParaRPr lang="ru-RU"/>
        </a:p>
      </dgm:t>
    </dgm:pt>
    <dgm:pt modelId="{D61C5419-0FE8-4204-A583-9A71EC800925}" type="sibTrans" cxnId="{A80FBCEA-3DF1-404D-B7E4-85B472BBDFD3}">
      <dgm:prSet/>
      <dgm:spPr/>
      <dgm:t>
        <a:bodyPr/>
        <a:lstStyle/>
        <a:p>
          <a:endParaRPr lang="ru-RU"/>
        </a:p>
      </dgm:t>
    </dgm:pt>
    <dgm:pt modelId="{93ECF8CD-39F7-4EAE-9894-991676E5FCBB}">
      <dgm:prSet phldrT="[Текст]"/>
      <dgm:spPr/>
      <dgm:t>
        <a:bodyPr/>
        <a:lstStyle/>
        <a:p>
          <a:endParaRPr lang="ru-RU" dirty="0"/>
        </a:p>
      </dgm:t>
    </dgm:pt>
    <dgm:pt modelId="{1B5157B3-EC88-42BF-A3F1-F1FCB410EB6D}" type="parTrans" cxnId="{6B3BFB56-4A9C-4BEB-8D77-7AA82771ECD9}">
      <dgm:prSet/>
      <dgm:spPr/>
      <dgm:t>
        <a:bodyPr/>
        <a:lstStyle/>
        <a:p>
          <a:endParaRPr lang="ru-RU"/>
        </a:p>
      </dgm:t>
    </dgm:pt>
    <dgm:pt modelId="{5C2332AC-3BCD-4118-AF35-7D095F1972ED}" type="sibTrans" cxnId="{6B3BFB56-4A9C-4BEB-8D77-7AA82771ECD9}">
      <dgm:prSet/>
      <dgm:spPr/>
      <dgm:t>
        <a:bodyPr/>
        <a:lstStyle/>
        <a:p>
          <a:endParaRPr lang="ru-RU"/>
        </a:p>
      </dgm:t>
    </dgm:pt>
    <dgm:pt modelId="{D296C6FB-983D-4EEB-B8D7-30A1D8211589}">
      <dgm:prSet phldrT="[Текст]"/>
      <dgm:spPr/>
      <dgm:t>
        <a:bodyPr/>
        <a:lstStyle/>
        <a:p>
          <a:r>
            <a:rPr lang="ru-RU" dirty="0" smtClean="0"/>
            <a:t>Возможность влиять на ситуацию</a:t>
          </a:r>
          <a:endParaRPr lang="ru-RU" dirty="0"/>
        </a:p>
      </dgm:t>
    </dgm:pt>
    <dgm:pt modelId="{76280A77-BD2B-4926-88E4-BBF903A121CB}" type="sibTrans" cxnId="{25B0894A-A9C9-497F-9B2E-1D1CEB615BBA}">
      <dgm:prSet/>
      <dgm:spPr/>
      <dgm:t>
        <a:bodyPr/>
        <a:lstStyle/>
        <a:p>
          <a:endParaRPr lang="ru-RU"/>
        </a:p>
      </dgm:t>
    </dgm:pt>
    <dgm:pt modelId="{A6882E6C-2A17-411C-80C4-00063AD482D7}" type="parTrans" cxnId="{25B0894A-A9C9-497F-9B2E-1D1CEB615BBA}">
      <dgm:prSet/>
      <dgm:spPr/>
      <dgm:t>
        <a:bodyPr/>
        <a:lstStyle/>
        <a:p>
          <a:endParaRPr lang="ru-RU"/>
        </a:p>
      </dgm:t>
    </dgm:pt>
    <dgm:pt modelId="{5979F4FB-45C8-4C34-BF92-50720FDFDA2E}" type="pres">
      <dgm:prSet presAssocID="{1CF276C7-227B-49E7-A0F9-AE964370D24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4C7C1A-78D6-44B3-B15E-0643FE77C809}" type="pres">
      <dgm:prSet presAssocID="{31B632A4-3685-4BAB-9D74-8270FA875AB8}" presName="compNode" presStyleCnt="0"/>
      <dgm:spPr/>
    </dgm:pt>
    <dgm:pt modelId="{B0D9B1C6-BEF8-40FE-850E-BADC06638479}" type="pres">
      <dgm:prSet presAssocID="{31B632A4-3685-4BAB-9D74-8270FA875AB8}" presName="noGeometry" presStyleCnt="0"/>
      <dgm:spPr/>
    </dgm:pt>
    <dgm:pt modelId="{1062BF19-B3A4-4B0D-8C10-D73F3BC4905C}" type="pres">
      <dgm:prSet presAssocID="{31B632A4-3685-4BAB-9D74-8270FA875AB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4CF92-F455-408B-8886-F75A38A95B44}" type="pres">
      <dgm:prSet presAssocID="{31B632A4-3685-4BAB-9D74-8270FA875AB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C513A09-AA57-4210-B889-B295EB39B212}" type="pres">
      <dgm:prSet presAssocID="{31B632A4-3685-4BAB-9D74-8270FA875AB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110BC-3BAA-462E-AB0F-29EC7913F9B4}" type="pres">
      <dgm:prSet presAssocID="{31B632A4-3685-4BAB-9D74-8270FA875AB8}" presName="aSpace" presStyleCnt="0"/>
      <dgm:spPr/>
    </dgm:pt>
    <dgm:pt modelId="{6BBC526A-6556-4ACB-AF5C-9FB279B047B7}" type="pres">
      <dgm:prSet presAssocID="{82F5448B-8ADE-4694-83E9-8A08730ECF42}" presName="compNode" presStyleCnt="0"/>
      <dgm:spPr/>
    </dgm:pt>
    <dgm:pt modelId="{6AE5434F-D2D1-4120-8432-360F6D187445}" type="pres">
      <dgm:prSet presAssocID="{82F5448B-8ADE-4694-83E9-8A08730ECF42}" presName="noGeometry" presStyleCnt="0"/>
      <dgm:spPr/>
    </dgm:pt>
    <dgm:pt modelId="{AF03969B-9A73-4621-A9CA-703745D4903A}" type="pres">
      <dgm:prSet presAssocID="{82F5448B-8ADE-4694-83E9-8A08730ECF42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3ECD4-636D-4DEF-B7A7-4D4CFE030736}" type="pres">
      <dgm:prSet presAssocID="{82F5448B-8ADE-4694-83E9-8A08730ECF42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856550F1-9707-44CD-8AC9-2776E5AB3F19}" type="pres">
      <dgm:prSet presAssocID="{82F5448B-8ADE-4694-83E9-8A08730ECF4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04ACF-7EA9-4982-97B3-AAA4944D341B}" type="pres">
      <dgm:prSet presAssocID="{82F5448B-8ADE-4694-83E9-8A08730ECF42}" presName="aSpace" presStyleCnt="0"/>
      <dgm:spPr/>
    </dgm:pt>
    <dgm:pt modelId="{200C4AD4-B9AA-4C06-A2A2-965B84D9E5EE}" type="pres">
      <dgm:prSet presAssocID="{B7D1A205-4A17-4A7A-AFE8-2F08DBF0C1A0}" presName="compNode" presStyleCnt="0"/>
      <dgm:spPr/>
    </dgm:pt>
    <dgm:pt modelId="{177471EE-340F-4098-8D5C-47D49D133856}" type="pres">
      <dgm:prSet presAssocID="{B7D1A205-4A17-4A7A-AFE8-2F08DBF0C1A0}" presName="noGeometry" presStyleCnt="0"/>
      <dgm:spPr/>
    </dgm:pt>
    <dgm:pt modelId="{587B725A-9BA1-46A5-8BEE-CAB2ACF969A0}" type="pres">
      <dgm:prSet presAssocID="{B7D1A205-4A17-4A7A-AFE8-2F08DBF0C1A0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092CB-A818-4CE7-BA8C-3FA4FE46565E}" type="pres">
      <dgm:prSet presAssocID="{B7D1A205-4A17-4A7A-AFE8-2F08DBF0C1A0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9C25DD48-1676-4282-A2E8-01A7C92929EE}" type="pres">
      <dgm:prSet presAssocID="{B7D1A205-4A17-4A7A-AFE8-2F08DBF0C1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F96A2-C63B-4BAC-B771-A4F5B0217C7F}" type="presOf" srcId="{31B632A4-3685-4BAB-9D74-8270FA875AB8}" destId="{BC513A09-AA57-4210-B889-B295EB39B212}" srcOrd="0" destOrd="0" presId="urn:microsoft.com/office/officeart/2005/8/layout/hProcess6"/>
    <dgm:cxn modelId="{4F330FF6-5E41-4B75-8C08-80755CC77320}" type="presOf" srcId="{D296C6FB-983D-4EEB-B8D7-30A1D8211589}" destId="{AF03969B-9A73-4621-A9CA-703745D4903A}" srcOrd="0" destOrd="0" presId="urn:microsoft.com/office/officeart/2005/8/layout/hProcess6"/>
    <dgm:cxn modelId="{A66F7BE8-2420-4935-A7CA-60419176877F}" type="presOf" srcId="{A2E6F767-07B0-40FD-A985-A32E05183EF4}" destId="{1062BF19-B3A4-4B0D-8C10-D73F3BC4905C}" srcOrd="0" destOrd="0" presId="urn:microsoft.com/office/officeart/2005/8/layout/hProcess6"/>
    <dgm:cxn modelId="{62C3C261-4DFB-432F-ADE1-966DAFB585E9}" srcId="{1CF276C7-227B-49E7-A0F9-AE964370D243}" destId="{31B632A4-3685-4BAB-9D74-8270FA875AB8}" srcOrd="0" destOrd="0" parTransId="{6C80BB23-8B51-4256-95AE-FBDDE9E6BF02}" sibTransId="{49728DDD-3837-437B-AC9A-3E7CC717A217}"/>
    <dgm:cxn modelId="{3FBEF2C1-7610-434F-8915-20ED5D979A2C}" type="presOf" srcId="{93ECF8CD-39F7-4EAE-9894-991676E5FCBB}" destId="{B61092CB-A818-4CE7-BA8C-3FA4FE46565E}" srcOrd="1" destOrd="1" presId="urn:microsoft.com/office/officeart/2005/8/layout/hProcess6"/>
    <dgm:cxn modelId="{61438892-6536-4E4E-A0CC-AC9CAD603063}" type="presOf" srcId="{93ECF8CD-39F7-4EAE-9894-991676E5FCBB}" destId="{587B725A-9BA1-46A5-8BEE-CAB2ACF969A0}" srcOrd="0" destOrd="1" presId="urn:microsoft.com/office/officeart/2005/8/layout/hProcess6"/>
    <dgm:cxn modelId="{C6B5E47C-D62E-49F0-8AF6-DE9C50786C08}" type="presOf" srcId="{FDEC6050-5733-4FFD-87DA-8FFB22343D74}" destId="{B61092CB-A818-4CE7-BA8C-3FA4FE46565E}" srcOrd="1" destOrd="0" presId="urn:microsoft.com/office/officeart/2005/8/layout/hProcess6"/>
    <dgm:cxn modelId="{9338ED45-9F01-43E9-9892-4644784E40AD}" srcId="{1CF276C7-227B-49E7-A0F9-AE964370D243}" destId="{82F5448B-8ADE-4694-83E9-8A08730ECF42}" srcOrd="1" destOrd="0" parTransId="{7718D6F4-F22D-4105-9B9D-C1D3E4FE71E9}" sibTransId="{2B5DA239-9013-4A54-874D-0DA59DCC0712}"/>
    <dgm:cxn modelId="{A603F596-EA4A-4307-A050-421E2B03E8DE}" type="presOf" srcId="{FDEC6050-5733-4FFD-87DA-8FFB22343D74}" destId="{587B725A-9BA1-46A5-8BEE-CAB2ACF969A0}" srcOrd="0" destOrd="0" presId="urn:microsoft.com/office/officeart/2005/8/layout/hProcess6"/>
    <dgm:cxn modelId="{BB9D4D8C-DF24-4953-BB18-DB2831B8E73E}" type="presOf" srcId="{1CF276C7-227B-49E7-A0F9-AE964370D243}" destId="{5979F4FB-45C8-4C34-BF92-50720FDFDA2E}" srcOrd="0" destOrd="0" presId="urn:microsoft.com/office/officeart/2005/8/layout/hProcess6"/>
    <dgm:cxn modelId="{A496E9AC-68F9-45B4-9B83-B2EAFD98DD01}" srcId="{31B632A4-3685-4BAB-9D74-8270FA875AB8}" destId="{A2E6F767-07B0-40FD-A985-A32E05183EF4}" srcOrd="0" destOrd="0" parTransId="{16E16F29-DFF1-4210-BA6D-CE9E5A4C8C11}" sibTransId="{6DD0948D-E180-4CA9-B44E-DA6F8686693D}"/>
    <dgm:cxn modelId="{1670DE1C-AE57-449A-BA3C-9550418F8163}" type="presOf" srcId="{B7D1A205-4A17-4A7A-AFE8-2F08DBF0C1A0}" destId="{9C25DD48-1676-4282-A2E8-01A7C92929EE}" srcOrd="0" destOrd="0" presId="urn:microsoft.com/office/officeart/2005/8/layout/hProcess6"/>
    <dgm:cxn modelId="{F55E8AAC-81E0-4866-B975-BF63E03818D5}" srcId="{1CF276C7-227B-49E7-A0F9-AE964370D243}" destId="{B7D1A205-4A17-4A7A-AFE8-2F08DBF0C1A0}" srcOrd="2" destOrd="0" parTransId="{794E0991-3347-4D2D-9F86-173AACC4A876}" sibTransId="{4A93CFDE-B770-405D-B95B-F0894B0F1506}"/>
    <dgm:cxn modelId="{019855F8-012B-4A5C-86FF-69214D019621}" type="presOf" srcId="{A2E6F767-07B0-40FD-A985-A32E05183EF4}" destId="{E0F4CF92-F455-408B-8886-F75A38A95B44}" srcOrd="1" destOrd="0" presId="urn:microsoft.com/office/officeart/2005/8/layout/hProcess6"/>
    <dgm:cxn modelId="{4DD0C57F-4E89-4329-AE7F-9F8BAB45B093}" type="presOf" srcId="{82F5448B-8ADE-4694-83E9-8A08730ECF42}" destId="{856550F1-9707-44CD-8AC9-2776E5AB3F19}" srcOrd="0" destOrd="0" presId="urn:microsoft.com/office/officeart/2005/8/layout/hProcess6"/>
    <dgm:cxn modelId="{25B0894A-A9C9-497F-9B2E-1D1CEB615BBA}" srcId="{82F5448B-8ADE-4694-83E9-8A08730ECF42}" destId="{D296C6FB-983D-4EEB-B8D7-30A1D8211589}" srcOrd="0" destOrd="0" parTransId="{A6882E6C-2A17-411C-80C4-00063AD482D7}" sibTransId="{76280A77-BD2B-4926-88E4-BBF903A121CB}"/>
    <dgm:cxn modelId="{A80FBCEA-3DF1-404D-B7E4-85B472BBDFD3}" srcId="{B7D1A205-4A17-4A7A-AFE8-2F08DBF0C1A0}" destId="{FDEC6050-5733-4FFD-87DA-8FFB22343D74}" srcOrd="0" destOrd="0" parTransId="{910AFD86-A2D4-43AB-B761-3726A1F0D58A}" sibTransId="{D61C5419-0FE8-4204-A583-9A71EC800925}"/>
    <dgm:cxn modelId="{6B3BFB56-4A9C-4BEB-8D77-7AA82771ECD9}" srcId="{B7D1A205-4A17-4A7A-AFE8-2F08DBF0C1A0}" destId="{93ECF8CD-39F7-4EAE-9894-991676E5FCBB}" srcOrd="1" destOrd="0" parTransId="{1B5157B3-EC88-42BF-A3F1-F1FCB410EB6D}" sibTransId="{5C2332AC-3BCD-4118-AF35-7D095F1972ED}"/>
    <dgm:cxn modelId="{F5D43940-F36A-4A64-8BB2-A19F6B2EB5D5}" type="presOf" srcId="{D296C6FB-983D-4EEB-B8D7-30A1D8211589}" destId="{4023ECD4-636D-4DEF-B7A7-4D4CFE030736}" srcOrd="1" destOrd="0" presId="urn:microsoft.com/office/officeart/2005/8/layout/hProcess6"/>
    <dgm:cxn modelId="{6A562CE3-35EF-4E68-9880-6571D580925B}" type="presParOf" srcId="{5979F4FB-45C8-4C34-BF92-50720FDFDA2E}" destId="{1B4C7C1A-78D6-44B3-B15E-0643FE77C809}" srcOrd="0" destOrd="0" presId="urn:microsoft.com/office/officeart/2005/8/layout/hProcess6"/>
    <dgm:cxn modelId="{22B70BCB-A1EA-4FCE-84B3-B4730E7E85F1}" type="presParOf" srcId="{1B4C7C1A-78D6-44B3-B15E-0643FE77C809}" destId="{B0D9B1C6-BEF8-40FE-850E-BADC06638479}" srcOrd="0" destOrd="0" presId="urn:microsoft.com/office/officeart/2005/8/layout/hProcess6"/>
    <dgm:cxn modelId="{CC950541-AA58-4017-BEB9-A2185FDB7004}" type="presParOf" srcId="{1B4C7C1A-78D6-44B3-B15E-0643FE77C809}" destId="{1062BF19-B3A4-4B0D-8C10-D73F3BC4905C}" srcOrd="1" destOrd="0" presId="urn:microsoft.com/office/officeart/2005/8/layout/hProcess6"/>
    <dgm:cxn modelId="{A63BDC47-55CE-47E7-9B06-DF9036B97C86}" type="presParOf" srcId="{1B4C7C1A-78D6-44B3-B15E-0643FE77C809}" destId="{E0F4CF92-F455-408B-8886-F75A38A95B44}" srcOrd="2" destOrd="0" presId="urn:microsoft.com/office/officeart/2005/8/layout/hProcess6"/>
    <dgm:cxn modelId="{839D82BA-577E-43A9-AC5E-A3DCB1D5BAD6}" type="presParOf" srcId="{1B4C7C1A-78D6-44B3-B15E-0643FE77C809}" destId="{BC513A09-AA57-4210-B889-B295EB39B212}" srcOrd="3" destOrd="0" presId="urn:microsoft.com/office/officeart/2005/8/layout/hProcess6"/>
    <dgm:cxn modelId="{06C01511-F839-4E5B-AD57-AD386EADA79B}" type="presParOf" srcId="{5979F4FB-45C8-4C34-BF92-50720FDFDA2E}" destId="{489110BC-3BAA-462E-AB0F-29EC7913F9B4}" srcOrd="1" destOrd="0" presId="urn:microsoft.com/office/officeart/2005/8/layout/hProcess6"/>
    <dgm:cxn modelId="{69F1A009-F020-4540-8A69-243B6AC8A5F5}" type="presParOf" srcId="{5979F4FB-45C8-4C34-BF92-50720FDFDA2E}" destId="{6BBC526A-6556-4ACB-AF5C-9FB279B047B7}" srcOrd="2" destOrd="0" presId="urn:microsoft.com/office/officeart/2005/8/layout/hProcess6"/>
    <dgm:cxn modelId="{9B4E5D6F-1FEA-4DCC-8D12-606A047F8CFB}" type="presParOf" srcId="{6BBC526A-6556-4ACB-AF5C-9FB279B047B7}" destId="{6AE5434F-D2D1-4120-8432-360F6D187445}" srcOrd="0" destOrd="0" presId="urn:microsoft.com/office/officeart/2005/8/layout/hProcess6"/>
    <dgm:cxn modelId="{7CF43AD2-2BA0-478F-A106-5FB11855D74D}" type="presParOf" srcId="{6BBC526A-6556-4ACB-AF5C-9FB279B047B7}" destId="{AF03969B-9A73-4621-A9CA-703745D4903A}" srcOrd="1" destOrd="0" presId="urn:microsoft.com/office/officeart/2005/8/layout/hProcess6"/>
    <dgm:cxn modelId="{EE41494C-7019-4077-8F4F-ADD591223D61}" type="presParOf" srcId="{6BBC526A-6556-4ACB-AF5C-9FB279B047B7}" destId="{4023ECD4-636D-4DEF-B7A7-4D4CFE030736}" srcOrd="2" destOrd="0" presId="urn:microsoft.com/office/officeart/2005/8/layout/hProcess6"/>
    <dgm:cxn modelId="{BB3922B7-F1AF-4DF3-B73C-D3D267C82E37}" type="presParOf" srcId="{6BBC526A-6556-4ACB-AF5C-9FB279B047B7}" destId="{856550F1-9707-44CD-8AC9-2776E5AB3F19}" srcOrd="3" destOrd="0" presId="urn:microsoft.com/office/officeart/2005/8/layout/hProcess6"/>
    <dgm:cxn modelId="{22AF459C-6BC3-42A2-AEAD-F426A2A8C92E}" type="presParOf" srcId="{5979F4FB-45C8-4C34-BF92-50720FDFDA2E}" destId="{72F04ACF-7EA9-4982-97B3-AAA4944D341B}" srcOrd="3" destOrd="0" presId="urn:microsoft.com/office/officeart/2005/8/layout/hProcess6"/>
    <dgm:cxn modelId="{849DE260-BDA2-4E9A-B0EA-D58ABED21B61}" type="presParOf" srcId="{5979F4FB-45C8-4C34-BF92-50720FDFDA2E}" destId="{200C4AD4-B9AA-4C06-A2A2-965B84D9E5EE}" srcOrd="4" destOrd="0" presId="urn:microsoft.com/office/officeart/2005/8/layout/hProcess6"/>
    <dgm:cxn modelId="{1FDD99D8-73DA-4414-9DC0-21D07486833C}" type="presParOf" srcId="{200C4AD4-B9AA-4C06-A2A2-965B84D9E5EE}" destId="{177471EE-340F-4098-8D5C-47D49D133856}" srcOrd="0" destOrd="0" presId="urn:microsoft.com/office/officeart/2005/8/layout/hProcess6"/>
    <dgm:cxn modelId="{6F0C8316-25C9-45B9-A06F-F64905DD0DAA}" type="presParOf" srcId="{200C4AD4-B9AA-4C06-A2A2-965B84D9E5EE}" destId="{587B725A-9BA1-46A5-8BEE-CAB2ACF969A0}" srcOrd="1" destOrd="0" presId="urn:microsoft.com/office/officeart/2005/8/layout/hProcess6"/>
    <dgm:cxn modelId="{5D4DA75E-3927-47C0-AE1E-6176038E6C7D}" type="presParOf" srcId="{200C4AD4-B9AA-4C06-A2A2-965B84D9E5EE}" destId="{B61092CB-A818-4CE7-BA8C-3FA4FE46565E}" srcOrd="2" destOrd="0" presId="urn:microsoft.com/office/officeart/2005/8/layout/hProcess6"/>
    <dgm:cxn modelId="{BDE48D68-770A-482C-B694-1C3B880A3704}" type="presParOf" srcId="{200C4AD4-B9AA-4C06-A2A2-965B84D9E5EE}" destId="{9C25DD48-1676-4282-A2E8-01A7C92929E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21E00E-348F-4668-A2CC-812F5A41E844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62F9DD-51B0-4740-8A77-8B11D4870B8F}">
      <dgm:prSet phldrT="[Текст]"/>
      <dgm:spPr/>
      <dgm:t>
        <a:bodyPr/>
        <a:lstStyle/>
        <a:p>
          <a:r>
            <a:rPr lang="ru-RU" dirty="0" smtClean="0"/>
            <a:t>Заявка на почту 765410</a:t>
          </a:r>
          <a:r>
            <a:rPr lang="en-US" dirty="0" smtClean="0"/>
            <a:t>@mail</a:t>
          </a:r>
          <a:r>
            <a:rPr lang="ru-RU" dirty="0" smtClean="0"/>
            <a:t>.</a:t>
          </a:r>
          <a:r>
            <a:rPr lang="en-US" dirty="0" err="1" smtClean="0"/>
            <a:t>ru</a:t>
          </a:r>
          <a:r>
            <a:rPr lang="ru-RU" dirty="0" smtClean="0"/>
            <a:t>  </a:t>
          </a:r>
          <a:endParaRPr lang="ru-RU" dirty="0"/>
        </a:p>
      </dgm:t>
    </dgm:pt>
    <dgm:pt modelId="{72B4DE3E-6E9B-4592-B127-9D87B24FDBA8}" type="parTrans" cxnId="{2CAAA983-7C4A-4210-8881-BE79162BB6E0}">
      <dgm:prSet/>
      <dgm:spPr/>
      <dgm:t>
        <a:bodyPr/>
        <a:lstStyle/>
        <a:p>
          <a:endParaRPr lang="ru-RU"/>
        </a:p>
      </dgm:t>
    </dgm:pt>
    <dgm:pt modelId="{1912E1F9-A642-4AB4-A0E2-C1BBF8296906}" type="sibTrans" cxnId="{2CAAA983-7C4A-4210-8881-BE79162BB6E0}">
      <dgm:prSet/>
      <dgm:spPr/>
      <dgm:t>
        <a:bodyPr/>
        <a:lstStyle/>
        <a:p>
          <a:endParaRPr lang="ru-RU"/>
        </a:p>
      </dgm:t>
    </dgm:pt>
    <dgm:pt modelId="{E80E52BE-E42B-4AE9-9F4A-DE5702CB2CEE}">
      <dgm:prSet phldrT="[Текст]"/>
      <dgm:spPr/>
      <dgm:t>
        <a:bodyPr/>
        <a:lstStyle/>
        <a:p>
          <a:r>
            <a:rPr lang="ru-RU" dirty="0" smtClean="0"/>
            <a:t>Портфолио</a:t>
          </a:r>
          <a:endParaRPr lang="ru-RU" dirty="0"/>
        </a:p>
      </dgm:t>
    </dgm:pt>
    <dgm:pt modelId="{A0267C93-8CDC-43D6-BAF3-245E61A8C7B5}" type="parTrans" cxnId="{97C477CE-0E68-46BA-A142-4EE516ECCC6C}">
      <dgm:prSet/>
      <dgm:spPr/>
      <dgm:t>
        <a:bodyPr/>
        <a:lstStyle/>
        <a:p>
          <a:endParaRPr lang="ru-RU"/>
        </a:p>
      </dgm:t>
    </dgm:pt>
    <dgm:pt modelId="{F050360A-C0E0-4F00-925E-582CB388397B}" type="sibTrans" cxnId="{97C477CE-0E68-46BA-A142-4EE516ECCC6C}">
      <dgm:prSet/>
      <dgm:spPr/>
      <dgm:t>
        <a:bodyPr/>
        <a:lstStyle/>
        <a:p>
          <a:endParaRPr lang="ru-RU"/>
        </a:p>
      </dgm:t>
    </dgm:pt>
    <dgm:pt modelId="{C379BF46-E3D2-4E29-ADDC-032ADFAA4082}">
      <dgm:prSet phldrT="[Текст]"/>
      <dgm:spPr/>
      <dgm:t>
        <a:bodyPr/>
        <a:lstStyle/>
        <a:p>
          <a:r>
            <a:rPr lang="ru-RU" dirty="0" smtClean="0"/>
            <a:t>Участие в </a:t>
          </a:r>
          <a:r>
            <a:rPr lang="ru-RU" dirty="0" err="1" smtClean="0"/>
            <a:t>мероприяиях</a:t>
          </a:r>
          <a:r>
            <a:rPr lang="ru-RU" dirty="0" smtClean="0"/>
            <a:t> и на ресурсах Лиги, </a:t>
          </a:r>
          <a:r>
            <a:rPr lang="ru-RU" dirty="0" err="1" smtClean="0"/>
            <a:t>Юнпресс</a:t>
          </a:r>
          <a:r>
            <a:rPr lang="ru-RU" dirty="0" smtClean="0"/>
            <a:t>, информационная поддержка</a:t>
          </a:r>
          <a:endParaRPr lang="ru-RU" dirty="0"/>
        </a:p>
      </dgm:t>
    </dgm:pt>
    <dgm:pt modelId="{444C0F0E-F069-4A66-8080-C99B52880FE9}" type="parTrans" cxnId="{017B0459-6194-427D-AA51-7B53F320250D}">
      <dgm:prSet/>
      <dgm:spPr/>
      <dgm:t>
        <a:bodyPr/>
        <a:lstStyle/>
        <a:p>
          <a:endParaRPr lang="ru-RU"/>
        </a:p>
      </dgm:t>
    </dgm:pt>
    <dgm:pt modelId="{A26137B5-F505-4467-85BF-3A38DFDE8EB0}" type="sibTrans" cxnId="{017B0459-6194-427D-AA51-7B53F320250D}">
      <dgm:prSet/>
      <dgm:spPr/>
      <dgm:t>
        <a:bodyPr/>
        <a:lstStyle/>
        <a:p>
          <a:endParaRPr lang="ru-RU"/>
        </a:p>
      </dgm:t>
    </dgm:pt>
    <dgm:pt modelId="{398569CF-38AB-4584-8188-EBBA32D8F240}" type="pres">
      <dgm:prSet presAssocID="{1D21E00E-348F-4668-A2CC-812F5A41E84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31999C-195B-4F5B-BDB9-38480BFA8430}" type="pres">
      <dgm:prSet presAssocID="{A662F9DD-51B0-4740-8A77-8B11D4870B8F}" presName="composite" presStyleCnt="0"/>
      <dgm:spPr/>
    </dgm:pt>
    <dgm:pt modelId="{A1B61BE1-5DFE-4D2F-8DF2-588F1A42299F}" type="pres">
      <dgm:prSet presAssocID="{A662F9DD-51B0-4740-8A77-8B11D4870B8F}" presName="LShape" presStyleLbl="alignNode1" presStyleIdx="0" presStyleCnt="5"/>
      <dgm:spPr/>
    </dgm:pt>
    <dgm:pt modelId="{3487714F-7D03-4FE6-BAF4-8D821161F86D}" type="pres">
      <dgm:prSet presAssocID="{A662F9DD-51B0-4740-8A77-8B11D4870B8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E5857-5972-4584-83A2-77AD6E24B0E7}" type="pres">
      <dgm:prSet presAssocID="{A662F9DD-51B0-4740-8A77-8B11D4870B8F}" presName="Triangle" presStyleLbl="alignNode1" presStyleIdx="1" presStyleCnt="5"/>
      <dgm:spPr/>
    </dgm:pt>
    <dgm:pt modelId="{C8983F76-AC5C-4768-82A5-87C948DD3EFA}" type="pres">
      <dgm:prSet presAssocID="{1912E1F9-A642-4AB4-A0E2-C1BBF8296906}" presName="sibTrans" presStyleCnt="0"/>
      <dgm:spPr/>
    </dgm:pt>
    <dgm:pt modelId="{3DA5B23E-7492-46DB-9B50-3D624B7B96FC}" type="pres">
      <dgm:prSet presAssocID="{1912E1F9-A642-4AB4-A0E2-C1BBF8296906}" presName="space" presStyleCnt="0"/>
      <dgm:spPr/>
    </dgm:pt>
    <dgm:pt modelId="{82A1BF6E-7D1F-4597-AB97-8F73A7443CF7}" type="pres">
      <dgm:prSet presAssocID="{E80E52BE-E42B-4AE9-9F4A-DE5702CB2CEE}" presName="composite" presStyleCnt="0"/>
      <dgm:spPr/>
    </dgm:pt>
    <dgm:pt modelId="{5F2FB824-FD44-497B-9B02-80D06CFC4DF5}" type="pres">
      <dgm:prSet presAssocID="{E80E52BE-E42B-4AE9-9F4A-DE5702CB2CEE}" presName="LShape" presStyleLbl="alignNode1" presStyleIdx="2" presStyleCnt="5"/>
      <dgm:spPr/>
    </dgm:pt>
    <dgm:pt modelId="{13524E89-C021-4685-9995-BE0762E0F919}" type="pres">
      <dgm:prSet presAssocID="{E80E52BE-E42B-4AE9-9F4A-DE5702CB2CE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66DB6-CAC6-4A41-BB0C-8D35B667D21F}" type="pres">
      <dgm:prSet presAssocID="{E80E52BE-E42B-4AE9-9F4A-DE5702CB2CEE}" presName="Triangle" presStyleLbl="alignNode1" presStyleIdx="3" presStyleCnt="5"/>
      <dgm:spPr/>
    </dgm:pt>
    <dgm:pt modelId="{388B306B-456B-49C2-A73E-7057A7E391CF}" type="pres">
      <dgm:prSet presAssocID="{F050360A-C0E0-4F00-925E-582CB388397B}" presName="sibTrans" presStyleCnt="0"/>
      <dgm:spPr/>
    </dgm:pt>
    <dgm:pt modelId="{30FE76B6-A0BE-488D-A36C-C7401501A571}" type="pres">
      <dgm:prSet presAssocID="{F050360A-C0E0-4F00-925E-582CB388397B}" presName="space" presStyleCnt="0"/>
      <dgm:spPr/>
    </dgm:pt>
    <dgm:pt modelId="{FE57A5C4-0A73-44E7-B016-3FB035E2A6E4}" type="pres">
      <dgm:prSet presAssocID="{C379BF46-E3D2-4E29-ADDC-032ADFAA4082}" presName="composite" presStyleCnt="0"/>
      <dgm:spPr/>
    </dgm:pt>
    <dgm:pt modelId="{2DA2431E-86F0-4B4A-BB9B-9F07C110FEA9}" type="pres">
      <dgm:prSet presAssocID="{C379BF46-E3D2-4E29-ADDC-032ADFAA4082}" presName="LShape" presStyleLbl="alignNode1" presStyleIdx="4" presStyleCnt="5"/>
      <dgm:spPr/>
    </dgm:pt>
    <dgm:pt modelId="{8F3ADD27-FCDA-4C52-86C4-E2F9DAB8EC91}" type="pres">
      <dgm:prSet presAssocID="{C379BF46-E3D2-4E29-ADDC-032ADFAA408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B0459-6194-427D-AA51-7B53F320250D}" srcId="{1D21E00E-348F-4668-A2CC-812F5A41E844}" destId="{C379BF46-E3D2-4E29-ADDC-032ADFAA4082}" srcOrd="2" destOrd="0" parTransId="{444C0F0E-F069-4A66-8080-C99B52880FE9}" sibTransId="{A26137B5-F505-4467-85BF-3A38DFDE8EB0}"/>
    <dgm:cxn modelId="{2CAAA983-7C4A-4210-8881-BE79162BB6E0}" srcId="{1D21E00E-348F-4668-A2CC-812F5A41E844}" destId="{A662F9DD-51B0-4740-8A77-8B11D4870B8F}" srcOrd="0" destOrd="0" parTransId="{72B4DE3E-6E9B-4592-B127-9D87B24FDBA8}" sibTransId="{1912E1F9-A642-4AB4-A0E2-C1BBF8296906}"/>
    <dgm:cxn modelId="{8C411854-8CEB-4B39-98F9-28121B031B49}" type="presOf" srcId="{C379BF46-E3D2-4E29-ADDC-032ADFAA4082}" destId="{8F3ADD27-FCDA-4C52-86C4-E2F9DAB8EC91}" srcOrd="0" destOrd="0" presId="urn:microsoft.com/office/officeart/2009/3/layout/StepUpProcess"/>
    <dgm:cxn modelId="{DC97A79C-E7BA-4948-A983-7BC1A50E4EE8}" type="presOf" srcId="{1D21E00E-348F-4668-A2CC-812F5A41E844}" destId="{398569CF-38AB-4584-8188-EBBA32D8F240}" srcOrd="0" destOrd="0" presId="urn:microsoft.com/office/officeart/2009/3/layout/StepUpProcess"/>
    <dgm:cxn modelId="{5034D976-3049-4E62-AAF8-93E48D7C3547}" type="presOf" srcId="{E80E52BE-E42B-4AE9-9F4A-DE5702CB2CEE}" destId="{13524E89-C021-4685-9995-BE0762E0F919}" srcOrd="0" destOrd="0" presId="urn:microsoft.com/office/officeart/2009/3/layout/StepUpProcess"/>
    <dgm:cxn modelId="{97C477CE-0E68-46BA-A142-4EE516ECCC6C}" srcId="{1D21E00E-348F-4668-A2CC-812F5A41E844}" destId="{E80E52BE-E42B-4AE9-9F4A-DE5702CB2CEE}" srcOrd="1" destOrd="0" parTransId="{A0267C93-8CDC-43D6-BAF3-245E61A8C7B5}" sibTransId="{F050360A-C0E0-4F00-925E-582CB388397B}"/>
    <dgm:cxn modelId="{BA0585F1-FC72-4F2D-8363-6EF0A6E738FF}" type="presOf" srcId="{A662F9DD-51B0-4740-8A77-8B11D4870B8F}" destId="{3487714F-7D03-4FE6-BAF4-8D821161F86D}" srcOrd="0" destOrd="0" presId="urn:microsoft.com/office/officeart/2009/3/layout/StepUpProcess"/>
    <dgm:cxn modelId="{63F75D01-2038-44F3-BDFC-6F3C37AC8690}" type="presParOf" srcId="{398569CF-38AB-4584-8188-EBBA32D8F240}" destId="{6D31999C-195B-4F5B-BDB9-38480BFA8430}" srcOrd="0" destOrd="0" presId="urn:microsoft.com/office/officeart/2009/3/layout/StepUpProcess"/>
    <dgm:cxn modelId="{FD5C3879-4A6E-4122-996C-8EF6D30B8F24}" type="presParOf" srcId="{6D31999C-195B-4F5B-BDB9-38480BFA8430}" destId="{A1B61BE1-5DFE-4D2F-8DF2-588F1A42299F}" srcOrd="0" destOrd="0" presId="urn:microsoft.com/office/officeart/2009/3/layout/StepUpProcess"/>
    <dgm:cxn modelId="{C02EC208-BCB1-4A60-898A-2508CD0F066A}" type="presParOf" srcId="{6D31999C-195B-4F5B-BDB9-38480BFA8430}" destId="{3487714F-7D03-4FE6-BAF4-8D821161F86D}" srcOrd="1" destOrd="0" presId="urn:microsoft.com/office/officeart/2009/3/layout/StepUpProcess"/>
    <dgm:cxn modelId="{8530BD53-CCE4-4DDC-AE03-5AF8F5C3C6DC}" type="presParOf" srcId="{6D31999C-195B-4F5B-BDB9-38480BFA8430}" destId="{04DE5857-5972-4584-83A2-77AD6E24B0E7}" srcOrd="2" destOrd="0" presId="urn:microsoft.com/office/officeart/2009/3/layout/StepUpProcess"/>
    <dgm:cxn modelId="{2307558B-F68C-4F8B-B8A1-78E774D33C4C}" type="presParOf" srcId="{398569CF-38AB-4584-8188-EBBA32D8F240}" destId="{C8983F76-AC5C-4768-82A5-87C948DD3EFA}" srcOrd="1" destOrd="0" presId="urn:microsoft.com/office/officeart/2009/3/layout/StepUpProcess"/>
    <dgm:cxn modelId="{6681B11E-172D-4939-9949-A4C0BA2417B7}" type="presParOf" srcId="{C8983F76-AC5C-4768-82A5-87C948DD3EFA}" destId="{3DA5B23E-7492-46DB-9B50-3D624B7B96FC}" srcOrd="0" destOrd="0" presId="urn:microsoft.com/office/officeart/2009/3/layout/StepUpProcess"/>
    <dgm:cxn modelId="{AC25F1EA-66A3-4537-8E08-7A7F92D5BA21}" type="presParOf" srcId="{398569CF-38AB-4584-8188-EBBA32D8F240}" destId="{82A1BF6E-7D1F-4597-AB97-8F73A7443CF7}" srcOrd="2" destOrd="0" presId="urn:microsoft.com/office/officeart/2009/3/layout/StepUpProcess"/>
    <dgm:cxn modelId="{B23437E7-11AA-4CA2-B5A9-463509419D62}" type="presParOf" srcId="{82A1BF6E-7D1F-4597-AB97-8F73A7443CF7}" destId="{5F2FB824-FD44-497B-9B02-80D06CFC4DF5}" srcOrd="0" destOrd="0" presId="urn:microsoft.com/office/officeart/2009/3/layout/StepUpProcess"/>
    <dgm:cxn modelId="{744C24B4-E853-4D2B-AEE8-43CCA64D4900}" type="presParOf" srcId="{82A1BF6E-7D1F-4597-AB97-8F73A7443CF7}" destId="{13524E89-C021-4685-9995-BE0762E0F919}" srcOrd="1" destOrd="0" presId="urn:microsoft.com/office/officeart/2009/3/layout/StepUpProcess"/>
    <dgm:cxn modelId="{F9FD7B8C-A738-4509-9D77-5CE39244A1A9}" type="presParOf" srcId="{82A1BF6E-7D1F-4597-AB97-8F73A7443CF7}" destId="{84366DB6-CAC6-4A41-BB0C-8D35B667D21F}" srcOrd="2" destOrd="0" presId="urn:microsoft.com/office/officeart/2009/3/layout/StepUpProcess"/>
    <dgm:cxn modelId="{D4F3FCED-3846-4E73-A2BA-4AC43B37B4FA}" type="presParOf" srcId="{398569CF-38AB-4584-8188-EBBA32D8F240}" destId="{388B306B-456B-49C2-A73E-7057A7E391CF}" srcOrd="3" destOrd="0" presId="urn:microsoft.com/office/officeart/2009/3/layout/StepUpProcess"/>
    <dgm:cxn modelId="{4B1EE278-F962-4907-8B58-459E32909808}" type="presParOf" srcId="{388B306B-456B-49C2-A73E-7057A7E391CF}" destId="{30FE76B6-A0BE-488D-A36C-C7401501A571}" srcOrd="0" destOrd="0" presId="urn:microsoft.com/office/officeart/2009/3/layout/StepUpProcess"/>
    <dgm:cxn modelId="{4DA20802-BAB6-4E6F-AB0D-0648FFDA4D2D}" type="presParOf" srcId="{398569CF-38AB-4584-8188-EBBA32D8F240}" destId="{FE57A5C4-0A73-44E7-B016-3FB035E2A6E4}" srcOrd="4" destOrd="0" presId="urn:microsoft.com/office/officeart/2009/3/layout/StepUpProcess"/>
    <dgm:cxn modelId="{9F8B3767-6B34-440D-8ACA-E6F2F6F33DE9}" type="presParOf" srcId="{FE57A5C4-0A73-44E7-B016-3FB035E2A6E4}" destId="{2DA2431E-86F0-4B4A-BB9B-9F07C110FEA9}" srcOrd="0" destOrd="0" presId="urn:microsoft.com/office/officeart/2009/3/layout/StepUpProcess"/>
    <dgm:cxn modelId="{F9124829-EAE6-4286-B39C-8329E7D92B56}" type="presParOf" srcId="{FE57A5C4-0A73-44E7-B016-3FB035E2A6E4}" destId="{8F3ADD27-FCDA-4C52-86C4-E2F9DAB8EC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2815B-A996-42FB-8F71-ABEA16F4E1D0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1A7FFE-08F4-4AAA-ADFC-F4038E7DE336}">
      <dgm:prSet phldrT="[Текст]"/>
      <dgm:spPr/>
      <dgm:t>
        <a:bodyPr/>
        <a:lstStyle/>
        <a:p>
          <a:r>
            <a:rPr lang="ru-RU" dirty="0" smtClean="0"/>
            <a:t>Городской</a:t>
          </a:r>
        </a:p>
        <a:p>
          <a:r>
            <a:rPr lang="ru-RU" dirty="0" smtClean="0"/>
            <a:t>Конкурс</a:t>
          </a:r>
        </a:p>
        <a:p>
          <a:r>
            <a:rPr lang="ru-RU" dirty="0" smtClean="0"/>
            <a:t>«Мой город, история и современность»</a:t>
          </a:r>
          <a:endParaRPr lang="ru-RU" dirty="0"/>
        </a:p>
      </dgm:t>
    </dgm:pt>
    <dgm:pt modelId="{2B41E6A7-655E-42A7-9CF4-B0E8435CC97A}" type="parTrans" cxnId="{5D47CE88-80B4-42CE-9FFA-B0ACB1460BCE}">
      <dgm:prSet/>
      <dgm:spPr/>
      <dgm:t>
        <a:bodyPr/>
        <a:lstStyle/>
        <a:p>
          <a:endParaRPr lang="ru-RU"/>
        </a:p>
      </dgm:t>
    </dgm:pt>
    <dgm:pt modelId="{617446FC-5E5A-455D-8FDC-E65136902A82}" type="sibTrans" cxnId="{5D47CE88-80B4-42CE-9FFA-B0ACB1460BCE}">
      <dgm:prSet/>
      <dgm:spPr/>
      <dgm:t>
        <a:bodyPr/>
        <a:lstStyle/>
        <a:p>
          <a:endParaRPr lang="ru-RU"/>
        </a:p>
      </dgm:t>
    </dgm:pt>
    <dgm:pt modelId="{89E7B3D9-E370-43FC-A12B-549C14E45A6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Региональный конкурс «Край моей судьбы»</a:t>
          </a:r>
          <a:endParaRPr lang="ru-RU" dirty="0">
            <a:solidFill>
              <a:schemeClr val="tx1"/>
            </a:solidFill>
          </a:endParaRPr>
        </a:p>
      </dgm:t>
    </dgm:pt>
    <dgm:pt modelId="{858FAA76-6EF3-4C88-95B3-48F2E8D48E90}" type="parTrans" cxnId="{D4A5E448-24C7-4866-9A43-100C50C70B66}">
      <dgm:prSet/>
      <dgm:spPr/>
      <dgm:t>
        <a:bodyPr/>
        <a:lstStyle/>
        <a:p>
          <a:endParaRPr lang="ru-RU"/>
        </a:p>
      </dgm:t>
    </dgm:pt>
    <dgm:pt modelId="{DD159609-3673-47E7-BD5B-A7FF44E79F8F}" type="sibTrans" cxnId="{D4A5E448-24C7-4866-9A43-100C50C70B66}">
      <dgm:prSet/>
      <dgm:spPr/>
      <dgm:t>
        <a:bodyPr/>
        <a:lstStyle/>
        <a:p>
          <a:endParaRPr lang="ru-RU"/>
        </a:p>
      </dgm:t>
    </dgm:pt>
    <dgm:pt modelId="{812E5F6D-51B0-4A99-B798-8D7915691C8B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Краевой конкурс</a:t>
          </a:r>
        </a:p>
        <a:p>
          <a:r>
            <a:rPr lang="ru-RU" baseline="0" dirty="0" smtClean="0">
              <a:solidFill>
                <a:schemeClr val="tx1"/>
              </a:solidFill>
            </a:rPr>
            <a:t>«</a:t>
          </a:r>
          <a:r>
            <a:rPr lang="ru-RU" baseline="0" dirty="0" err="1" smtClean="0">
              <a:solidFill>
                <a:schemeClr val="tx1"/>
              </a:solidFill>
            </a:rPr>
            <a:t>Медиалидер</a:t>
          </a:r>
          <a:r>
            <a:rPr lang="ru-RU" baseline="0" dirty="0" smtClean="0">
              <a:solidFill>
                <a:schemeClr val="tx1"/>
              </a:solidFill>
            </a:rPr>
            <a:t> Приморского края»</a:t>
          </a:r>
          <a:endParaRPr lang="ru-RU" dirty="0">
            <a:solidFill>
              <a:schemeClr val="tx1"/>
            </a:solidFill>
          </a:endParaRPr>
        </a:p>
      </dgm:t>
    </dgm:pt>
    <dgm:pt modelId="{821D4507-6052-4CDB-B8C8-8E6664BE99A3}" type="parTrans" cxnId="{DD8885F1-032D-4242-A8D3-A7C67977C2E1}">
      <dgm:prSet/>
      <dgm:spPr/>
      <dgm:t>
        <a:bodyPr/>
        <a:lstStyle/>
        <a:p>
          <a:endParaRPr lang="ru-RU"/>
        </a:p>
      </dgm:t>
    </dgm:pt>
    <dgm:pt modelId="{43D4B27C-EFF3-4AD0-9D00-C4C904954588}" type="sibTrans" cxnId="{DD8885F1-032D-4242-A8D3-A7C67977C2E1}">
      <dgm:prSet/>
      <dgm:spPr/>
      <dgm:t>
        <a:bodyPr/>
        <a:lstStyle/>
        <a:p>
          <a:endParaRPr lang="ru-RU"/>
        </a:p>
      </dgm:t>
    </dgm:pt>
    <dgm:pt modelId="{A3EE457F-BDAF-469E-9B48-9563E287E417}">
      <dgm:prSet phldrT="[Текст]"/>
      <dgm:spPr/>
      <dgm:t>
        <a:bodyPr/>
        <a:lstStyle/>
        <a:p>
          <a:r>
            <a:rPr lang="ru-RU" dirty="0" err="1" smtClean="0"/>
            <a:t>Щкола</a:t>
          </a:r>
          <a:r>
            <a:rPr lang="ru-RU" dirty="0" smtClean="0"/>
            <a:t> кино и тележурналистики, </a:t>
          </a:r>
          <a:r>
            <a:rPr lang="ru-RU" dirty="0" err="1" smtClean="0"/>
            <a:t>Медиашкола</a:t>
          </a:r>
          <a:endParaRPr lang="ru-RU" dirty="0" smtClean="0"/>
        </a:p>
        <a:p>
          <a:r>
            <a:rPr lang="ru-RU" dirty="0" smtClean="0"/>
            <a:t>апрель </a:t>
          </a:r>
          <a:endParaRPr lang="ru-RU" dirty="0"/>
        </a:p>
      </dgm:t>
    </dgm:pt>
    <dgm:pt modelId="{E8E20106-ED33-4536-B251-05E64ABE03FE}" type="sibTrans" cxnId="{22B5472E-1515-4077-822F-E1C060A58077}">
      <dgm:prSet/>
      <dgm:spPr/>
      <dgm:t>
        <a:bodyPr/>
        <a:lstStyle/>
        <a:p>
          <a:endParaRPr lang="ru-RU"/>
        </a:p>
      </dgm:t>
    </dgm:pt>
    <dgm:pt modelId="{81F80B94-1981-43A4-94F9-07A269692E82}" type="parTrans" cxnId="{22B5472E-1515-4077-822F-E1C060A58077}">
      <dgm:prSet/>
      <dgm:spPr/>
      <dgm:t>
        <a:bodyPr/>
        <a:lstStyle/>
        <a:p>
          <a:endParaRPr lang="ru-RU"/>
        </a:p>
      </dgm:t>
    </dgm:pt>
    <dgm:pt modelId="{0AC97DFF-EFB4-462E-91EA-0203AA059764}" type="pres">
      <dgm:prSet presAssocID="{E7D2815B-A996-42FB-8F71-ABEA16F4E1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97BB1-4225-44B4-B321-4FAB02C1BA37}" type="pres">
      <dgm:prSet presAssocID="{E7D2815B-A996-42FB-8F71-ABEA16F4E1D0}" presName="bkgdShp" presStyleLbl="alignAccFollowNode1" presStyleIdx="0" presStyleCnt="1"/>
      <dgm:spPr/>
      <dgm:t>
        <a:bodyPr/>
        <a:lstStyle/>
        <a:p>
          <a:endParaRPr lang="ru-RU"/>
        </a:p>
      </dgm:t>
    </dgm:pt>
    <dgm:pt modelId="{6916A026-C612-45E9-88DE-A14692DFAE68}" type="pres">
      <dgm:prSet presAssocID="{E7D2815B-A996-42FB-8F71-ABEA16F4E1D0}" presName="linComp" presStyleCnt="0"/>
      <dgm:spPr/>
    </dgm:pt>
    <dgm:pt modelId="{AF29CBC3-F10A-4148-8DCA-19E27B61FC95}" type="pres">
      <dgm:prSet presAssocID="{E91A7FFE-08F4-4AAA-ADFC-F4038E7DE336}" presName="compNode" presStyleCnt="0"/>
      <dgm:spPr/>
    </dgm:pt>
    <dgm:pt modelId="{0D775CCC-0605-4140-BF57-F8DF83920BF7}" type="pres">
      <dgm:prSet presAssocID="{E91A7FFE-08F4-4AAA-ADFC-F4038E7DE336}" presName="node" presStyleLbl="node1" presStyleIdx="0" presStyleCnt="4" custLinFactNeighborX="-21" custLinFactNeighborY="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4890-9E19-422A-A371-2064FF4B6234}" type="pres">
      <dgm:prSet presAssocID="{E91A7FFE-08F4-4AAA-ADFC-F4038E7DE336}" presName="invisiNode" presStyleLbl="node1" presStyleIdx="0" presStyleCnt="4"/>
      <dgm:spPr/>
    </dgm:pt>
    <dgm:pt modelId="{0FFD33B2-448E-4845-8E41-48F3F40E58A4}" type="pres">
      <dgm:prSet presAssocID="{E91A7FFE-08F4-4AAA-ADFC-F4038E7DE336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832234F8-B31B-44ED-AFD3-B063B83A1C05}" type="pres">
      <dgm:prSet presAssocID="{617446FC-5E5A-455D-8FDC-E65136902A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104892-BC63-4751-8520-26BA471B8549}" type="pres">
      <dgm:prSet presAssocID="{89E7B3D9-E370-43FC-A12B-549C14E45A68}" presName="compNode" presStyleCnt="0"/>
      <dgm:spPr/>
    </dgm:pt>
    <dgm:pt modelId="{D52CF0EC-F8C2-4DBD-BA37-32D8EFD7DEC8}" type="pres">
      <dgm:prSet presAssocID="{89E7B3D9-E370-43FC-A12B-549C14E45A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2BEE-9D09-47C6-8C3D-81B84DABAB84}" type="pres">
      <dgm:prSet presAssocID="{89E7B3D9-E370-43FC-A12B-549C14E45A68}" presName="invisiNode" presStyleLbl="node1" presStyleIdx="1" presStyleCnt="4"/>
      <dgm:spPr/>
    </dgm:pt>
    <dgm:pt modelId="{E9D41A5B-F498-4292-81A1-104DAD779CAB}" type="pres">
      <dgm:prSet presAssocID="{89E7B3D9-E370-43FC-A12B-549C14E45A68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84CFC030-40F7-4697-B234-C13A8FEE2B12}" type="pres">
      <dgm:prSet presAssocID="{DD159609-3673-47E7-BD5B-A7FF44E79F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2586F4-4484-459D-BE7E-D36811307759}" type="pres">
      <dgm:prSet presAssocID="{812E5F6D-51B0-4A99-B798-8D7915691C8B}" presName="compNode" presStyleCnt="0"/>
      <dgm:spPr/>
    </dgm:pt>
    <dgm:pt modelId="{307A8F79-6CF2-495F-81DD-F4DC52B0BA06}" type="pres">
      <dgm:prSet presAssocID="{812E5F6D-51B0-4A99-B798-8D7915691C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A11F7-24F9-4BDB-80EA-E9FEB1B988ED}" type="pres">
      <dgm:prSet presAssocID="{812E5F6D-51B0-4A99-B798-8D7915691C8B}" presName="invisiNode" presStyleLbl="node1" presStyleIdx="2" presStyleCnt="4"/>
      <dgm:spPr/>
    </dgm:pt>
    <dgm:pt modelId="{9D9CB7D2-5C39-4CE5-99FF-DF9E7FF9842A}" type="pres">
      <dgm:prSet presAssocID="{812E5F6D-51B0-4A99-B798-8D7915691C8B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CB0B0132-EF6E-4DF5-879D-8393FA36F3D9}" type="pres">
      <dgm:prSet presAssocID="{43D4B27C-EFF3-4AD0-9D00-C4C9049545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38FDBA-80E2-4718-A34B-2D54C6770D40}" type="pres">
      <dgm:prSet presAssocID="{A3EE457F-BDAF-469E-9B48-9563E287E417}" presName="compNode" presStyleCnt="0"/>
      <dgm:spPr/>
    </dgm:pt>
    <dgm:pt modelId="{3866EB1C-EC39-4668-9D27-94ED5007EF1E}" type="pres">
      <dgm:prSet presAssocID="{A3EE457F-BDAF-469E-9B48-9563E287E4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DFD4-507A-44AA-938E-52CB61D5F380}" type="pres">
      <dgm:prSet presAssocID="{A3EE457F-BDAF-469E-9B48-9563E287E417}" presName="invisiNode" presStyleLbl="node1" presStyleIdx="3" presStyleCnt="4"/>
      <dgm:spPr/>
    </dgm:pt>
    <dgm:pt modelId="{6A86E55F-A757-4EEE-9842-F1956D68681B}" type="pres">
      <dgm:prSet presAssocID="{A3EE457F-BDAF-469E-9B48-9563E287E417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</dgm:ptLst>
  <dgm:cxnLst>
    <dgm:cxn modelId="{22B5472E-1515-4077-822F-E1C060A58077}" srcId="{E7D2815B-A996-42FB-8F71-ABEA16F4E1D0}" destId="{A3EE457F-BDAF-469E-9B48-9563E287E417}" srcOrd="3" destOrd="0" parTransId="{81F80B94-1981-43A4-94F9-07A269692E82}" sibTransId="{E8E20106-ED33-4536-B251-05E64ABE03FE}"/>
    <dgm:cxn modelId="{B06AF419-B418-473F-A55D-BF58423FDCF9}" type="presOf" srcId="{E91A7FFE-08F4-4AAA-ADFC-F4038E7DE336}" destId="{0D775CCC-0605-4140-BF57-F8DF83920BF7}" srcOrd="0" destOrd="0" presId="urn:microsoft.com/office/officeart/2005/8/layout/pList2"/>
    <dgm:cxn modelId="{C671F1D9-2281-42A4-A6CC-693AD1411C3A}" type="presOf" srcId="{43D4B27C-EFF3-4AD0-9D00-C4C904954588}" destId="{CB0B0132-EF6E-4DF5-879D-8393FA36F3D9}" srcOrd="0" destOrd="0" presId="urn:microsoft.com/office/officeart/2005/8/layout/pList2"/>
    <dgm:cxn modelId="{EE7BECBA-FF7D-4885-A2E7-F4ECFF4A063F}" type="presOf" srcId="{DD159609-3673-47E7-BD5B-A7FF44E79F8F}" destId="{84CFC030-40F7-4697-B234-C13A8FEE2B12}" srcOrd="0" destOrd="0" presId="urn:microsoft.com/office/officeart/2005/8/layout/pList2"/>
    <dgm:cxn modelId="{8A923633-30F9-4BB9-8568-446506321F95}" type="presOf" srcId="{A3EE457F-BDAF-469E-9B48-9563E287E417}" destId="{3866EB1C-EC39-4668-9D27-94ED5007EF1E}" srcOrd="0" destOrd="0" presId="urn:microsoft.com/office/officeart/2005/8/layout/pList2"/>
    <dgm:cxn modelId="{FEDD491E-2B9A-49E8-8A47-EC520DBBA5A3}" type="presOf" srcId="{89E7B3D9-E370-43FC-A12B-549C14E45A68}" destId="{D52CF0EC-F8C2-4DBD-BA37-32D8EFD7DEC8}" srcOrd="0" destOrd="0" presId="urn:microsoft.com/office/officeart/2005/8/layout/pList2"/>
    <dgm:cxn modelId="{F62A6359-B241-465E-A5CD-7626AB943FCB}" type="presOf" srcId="{812E5F6D-51B0-4A99-B798-8D7915691C8B}" destId="{307A8F79-6CF2-495F-81DD-F4DC52B0BA06}" srcOrd="0" destOrd="0" presId="urn:microsoft.com/office/officeart/2005/8/layout/pList2"/>
    <dgm:cxn modelId="{F32F8C5F-8A9F-4618-A27A-113D41CFDB19}" type="presOf" srcId="{617446FC-5E5A-455D-8FDC-E65136902A82}" destId="{832234F8-B31B-44ED-AFD3-B063B83A1C05}" srcOrd="0" destOrd="0" presId="urn:microsoft.com/office/officeart/2005/8/layout/pList2"/>
    <dgm:cxn modelId="{5D47CE88-80B4-42CE-9FFA-B0ACB1460BCE}" srcId="{E7D2815B-A996-42FB-8F71-ABEA16F4E1D0}" destId="{E91A7FFE-08F4-4AAA-ADFC-F4038E7DE336}" srcOrd="0" destOrd="0" parTransId="{2B41E6A7-655E-42A7-9CF4-B0E8435CC97A}" sibTransId="{617446FC-5E5A-455D-8FDC-E65136902A82}"/>
    <dgm:cxn modelId="{561E5585-5AD4-4266-97AD-18570CAD3E36}" type="presOf" srcId="{E7D2815B-A996-42FB-8F71-ABEA16F4E1D0}" destId="{0AC97DFF-EFB4-462E-91EA-0203AA059764}" srcOrd="0" destOrd="0" presId="urn:microsoft.com/office/officeart/2005/8/layout/pList2"/>
    <dgm:cxn modelId="{DD8885F1-032D-4242-A8D3-A7C67977C2E1}" srcId="{E7D2815B-A996-42FB-8F71-ABEA16F4E1D0}" destId="{812E5F6D-51B0-4A99-B798-8D7915691C8B}" srcOrd="2" destOrd="0" parTransId="{821D4507-6052-4CDB-B8C8-8E6664BE99A3}" sibTransId="{43D4B27C-EFF3-4AD0-9D00-C4C904954588}"/>
    <dgm:cxn modelId="{D4A5E448-24C7-4866-9A43-100C50C70B66}" srcId="{E7D2815B-A996-42FB-8F71-ABEA16F4E1D0}" destId="{89E7B3D9-E370-43FC-A12B-549C14E45A68}" srcOrd="1" destOrd="0" parTransId="{858FAA76-6EF3-4C88-95B3-48F2E8D48E90}" sibTransId="{DD159609-3673-47E7-BD5B-A7FF44E79F8F}"/>
    <dgm:cxn modelId="{37A970A5-A07F-42DE-9DF8-C369FE8A09FF}" type="presParOf" srcId="{0AC97DFF-EFB4-462E-91EA-0203AA059764}" destId="{5E097BB1-4225-44B4-B321-4FAB02C1BA37}" srcOrd="0" destOrd="0" presId="urn:microsoft.com/office/officeart/2005/8/layout/pList2"/>
    <dgm:cxn modelId="{1FEFA7FD-53E5-46E0-94DD-F733FDDA8DE8}" type="presParOf" srcId="{0AC97DFF-EFB4-462E-91EA-0203AA059764}" destId="{6916A026-C612-45E9-88DE-A14692DFAE68}" srcOrd="1" destOrd="0" presId="urn:microsoft.com/office/officeart/2005/8/layout/pList2"/>
    <dgm:cxn modelId="{D2ADF21C-13EE-4A1F-87B3-8F0767D4049E}" type="presParOf" srcId="{6916A026-C612-45E9-88DE-A14692DFAE68}" destId="{AF29CBC3-F10A-4148-8DCA-19E27B61FC95}" srcOrd="0" destOrd="0" presId="urn:microsoft.com/office/officeart/2005/8/layout/pList2"/>
    <dgm:cxn modelId="{DFCA6299-F0C5-4031-B23D-F436DFF8BBA2}" type="presParOf" srcId="{AF29CBC3-F10A-4148-8DCA-19E27B61FC95}" destId="{0D775CCC-0605-4140-BF57-F8DF83920BF7}" srcOrd="0" destOrd="0" presId="urn:microsoft.com/office/officeart/2005/8/layout/pList2"/>
    <dgm:cxn modelId="{C91F9E7E-0894-40EE-A447-17D858D87828}" type="presParOf" srcId="{AF29CBC3-F10A-4148-8DCA-19E27B61FC95}" destId="{C2C94890-9E19-422A-A371-2064FF4B6234}" srcOrd="1" destOrd="0" presId="urn:microsoft.com/office/officeart/2005/8/layout/pList2"/>
    <dgm:cxn modelId="{62CC7C83-0072-4A49-A650-C6AA8A6C23A7}" type="presParOf" srcId="{AF29CBC3-F10A-4148-8DCA-19E27B61FC95}" destId="{0FFD33B2-448E-4845-8E41-48F3F40E58A4}" srcOrd="2" destOrd="0" presId="urn:microsoft.com/office/officeart/2005/8/layout/pList2"/>
    <dgm:cxn modelId="{9605F414-ECC3-4179-B59B-6539A15B398E}" type="presParOf" srcId="{6916A026-C612-45E9-88DE-A14692DFAE68}" destId="{832234F8-B31B-44ED-AFD3-B063B83A1C05}" srcOrd="1" destOrd="0" presId="urn:microsoft.com/office/officeart/2005/8/layout/pList2"/>
    <dgm:cxn modelId="{CD2C896E-4821-4E0A-B29F-9E4CBFD8FF82}" type="presParOf" srcId="{6916A026-C612-45E9-88DE-A14692DFAE68}" destId="{A6104892-BC63-4751-8520-26BA471B8549}" srcOrd="2" destOrd="0" presId="urn:microsoft.com/office/officeart/2005/8/layout/pList2"/>
    <dgm:cxn modelId="{C28F1C3D-1569-403B-B84A-DD6BE4373B26}" type="presParOf" srcId="{A6104892-BC63-4751-8520-26BA471B8549}" destId="{D52CF0EC-F8C2-4DBD-BA37-32D8EFD7DEC8}" srcOrd="0" destOrd="0" presId="urn:microsoft.com/office/officeart/2005/8/layout/pList2"/>
    <dgm:cxn modelId="{ABCABE80-7CBD-435C-BD89-DEE2B7B6F24D}" type="presParOf" srcId="{A6104892-BC63-4751-8520-26BA471B8549}" destId="{3EDC2BEE-9D09-47C6-8C3D-81B84DABAB84}" srcOrd="1" destOrd="0" presId="urn:microsoft.com/office/officeart/2005/8/layout/pList2"/>
    <dgm:cxn modelId="{73514670-1784-4A67-8756-30E3943E3F1A}" type="presParOf" srcId="{A6104892-BC63-4751-8520-26BA471B8549}" destId="{E9D41A5B-F498-4292-81A1-104DAD779CAB}" srcOrd="2" destOrd="0" presId="urn:microsoft.com/office/officeart/2005/8/layout/pList2"/>
    <dgm:cxn modelId="{23D09649-747F-4DE9-BF1D-13659D8917DC}" type="presParOf" srcId="{6916A026-C612-45E9-88DE-A14692DFAE68}" destId="{84CFC030-40F7-4697-B234-C13A8FEE2B12}" srcOrd="3" destOrd="0" presId="urn:microsoft.com/office/officeart/2005/8/layout/pList2"/>
    <dgm:cxn modelId="{8E22F16E-D6CC-4B07-A62B-9467070FAAFA}" type="presParOf" srcId="{6916A026-C612-45E9-88DE-A14692DFAE68}" destId="{AD2586F4-4484-459D-BE7E-D36811307759}" srcOrd="4" destOrd="0" presId="urn:microsoft.com/office/officeart/2005/8/layout/pList2"/>
    <dgm:cxn modelId="{3352D4EC-366E-4405-8BAA-71741761484D}" type="presParOf" srcId="{AD2586F4-4484-459D-BE7E-D36811307759}" destId="{307A8F79-6CF2-495F-81DD-F4DC52B0BA06}" srcOrd="0" destOrd="0" presId="urn:microsoft.com/office/officeart/2005/8/layout/pList2"/>
    <dgm:cxn modelId="{3ECEEEB8-FB55-4F12-8AD9-3280C1B49BCC}" type="presParOf" srcId="{AD2586F4-4484-459D-BE7E-D36811307759}" destId="{E1FA11F7-24F9-4BDB-80EA-E9FEB1B988ED}" srcOrd="1" destOrd="0" presId="urn:microsoft.com/office/officeart/2005/8/layout/pList2"/>
    <dgm:cxn modelId="{502F8C7F-2C1B-42EE-BA49-2520C1392012}" type="presParOf" srcId="{AD2586F4-4484-459D-BE7E-D36811307759}" destId="{9D9CB7D2-5C39-4CE5-99FF-DF9E7FF9842A}" srcOrd="2" destOrd="0" presId="urn:microsoft.com/office/officeart/2005/8/layout/pList2"/>
    <dgm:cxn modelId="{DFFD9DAB-29DB-48A7-ACFE-CE6BF6F42D29}" type="presParOf" srcId="{6916A026-C612-45E9-88DE-A14692DFAE68}" destId="{CB0B0132-EF6E-4DF5-879D-8393FA36F3D9}" srcOrd="5" destOrd="0" presId="urn:microsoft.com/office/officeart/2005/8/layout/pList2"/>
    <dgm:cxn modelId="{6B070594-FA65-4BB4-82AF-599DEA15D330}" type="presParOf" srcId="{6916A026-C612-45E9-88DE-A14692DFAE68}" destId="{E038FDBA-80E2-4718-A34B-2D54C6770D40}" srcOrd="6" destOrd="0" presId="urn:microsoft.com/office/officeart/2005/8/layout/pList2"/>
    <dgm:cxn modelId="{C12E5FA8-AC8A-43F7-AA60-8A4002459B8C}" type="presParOf" srcId="{E038FDBA-80E2-4718-A34B-2D54C6770D40}" destId="{3866EB1C-EC39-4668-9D27-94ED5007EF1E}" srcOrd="0" destOrd="0" presId="urn:microsoft.com/office/officeart/2005/8/layout/pList2"/>
    <dgm:cxn modelId="{A3D49B19-2D15-49BA-A71D-DF46BE95BDC6}" type="presParOf" srcId="{E038FDBA-80E2-4718-A34B-2D54C6770D40}" destId="{B7CADFD4-507A-44AA-938E-52CB61D5F380}" srcOrd="1" destOrd="0" presId="urn:microsoft.com/office/officeart/2005/8/layout/pList2"/>
    <dgm:cxn modelId="{524F44AD-B937-4F34-8BC3-C1B8B8F8C667}" type="presParOf" srcId="{E038FDBA-80E2-4718-A34B-2D54C6770D40}" destId="{6A86E55F-A757-4EEE-9842-F1956D68681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E7963-20BB-4C11-B63B-D1D5E41D15DD}" type="doc">
      <dgm:prSet loTypeId="urn:microsoft.com/office/officeart/2005/8/layout/vList3" loCatId="pictur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AE940D9-33AE-4376-AD36-591FC817DB01}" type="pres">
      <dgm:prSet presAssocID="{DDFE7963-20BB-4C11-B63B-D1D5E41D15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7B629-EC2C-49F1-9F2A-9C32354EA3D7}" type="presOf" srcId="{DDFE7963-20BB-4C11-B63B-D1D5E41D15DD}" destId="{9AE940D9-33AE-4376-AD36-591FC817DB0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E7963-20BB-4C11-B63B-D1D5E41D15DD}" type="doc">
      <dgm:prSet loTypeId="urn:microsoft.com/office/officeart/2005/8/layout/vList3" loCatId="picture" qsTypeId="urn:microsoft.com/office/officeart/2005/8/quickstyle/simple5" qsCatId="simple" csTypeId="urn:microsoft.com/office/officeart/2005/8/colors/accent2_1" csCatId="accent2" phldr="0"/>
      <dgm:spPr/>
      <dgm:t>
        <a:bodyPr/>
        <a:lstStyle/>
        <a:p>
          <a:endParaRPr lang="ru-RU"/>
        </a:p>
      </dgm:t>
    </dgm:pt>
    <dgm:pt modelId="{9AE940D9-33AE-4376-AD36-591FC817DB01}" type="pres">
      <dgm:prSet presAssocID="{DDFE7963-20BB-4C11-B63B-D1D5E41D15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7B629-EC2C-49F1-9F2A-9C32354EA3D7}" type="presOf" srcId="{DDFE7963-20BB-4C11-B63B-D1D5E41D15DD}" destId="{9AE940D9-33AE-4376-AD36-591FC817DB0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1DF4FB-BD59-4D59-A6C2-B920E5C595B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2BF53E-9659-4ED5-8B28-F6813C4D807D}">
      <dgm:prSet phldrT="[Текст]" phldr="1"/>
      <dgm:spPr/>
      <dgm:t>
        <a:bodyPr/>
        <a:lstStyle/>
        <a:p>
          <a:endParaRPr lang="ru-RU"/>
        </a:p>
      </dgm:t>
    </dgm:pt>
    <dgm:pt modelId="{E8D0A490-B07D-42F6-8D99-CE6321C6A12F}" type="parTrans" cxnId="{7C968745-F6B8-4A58-A9E8-0791A2424E1F}">
      <dgm:prSet/>
      <dgm:spPr/>
      <dgm:t>
        <a:bodyPr/>
        <a:lstStyle/>
        <a:p>
          <a:endParaRPr lang="ru-RU"/>
        </a:p>
      </dgm:t>
    </dgm:pt>
    <dgm:pt modelId="{91B5AC59-2CA7-4597-87EB-6CD23204C5AF}" type="sibTrans" cxnId="{7C968745-F6B8-4A58-A9E8-0791A2424E1F}">
      <dgm:prSet/>
      <dgm:spPr/>
      <dgm:t>
        <a:bodyPr/>
        <a:lstStyle/>
        <a:p>
          <a:endParaRPr lang="ru-RU"/>
        </a:p>
      </dgm:t>
    </dgm:pt>
    <dgm:pt modelId="{3EE5A7C6-6B5E-4A14-9727-68462DA6D930}">
      <dgm:prSet phldrT="[Текст]"/>
      <dgm:spPr/>
      <dgm:t>
        <a:bodyPr/>
        <a:lstStyle/>
        <a:p>
          <a:r>
            <a:rPr lang="ru-RU" dirty="0" smtClean="0"/>
            <a:t>ОТВ ПРИМ</a:t>
          </a:r>
          <a:endParaRPr lang="ru-RU" dirty="0"/>
        </a:p>
      </dgm:t>
    </dgm:pt>
    <dgm:pt modelId="{22867C91-9965-4B4D-9C8D-007D553C3A37}" type="parTrans" cxnId="{26B1CD12-3EC8-45B4-8287-22ADB2670174}">
      <dgm:prSet/>
      <dgm:spPr/>
      <dgm:t>
        <a:bodyPr/>
        <a:lstStyle/>
        <a:p>
          <a:endParaRPr lang="ru-RU"/>
        </a:p>
      </dgm:t>
    </dgm:pt>
    <dgm:pt modelId="{F27C8E43-8B72-4C01-B34E-DE9ECF08C3D7}" type="sibTrans" cxnId="{26B1CD12-3EC8-45B4-8287-22ADB2670174}">
      <dgm:prSet/>
      <dgm:spPr/>
      <dgm:t>
        <a:bodyPr/>
        <a:lstStyle/>
        <a:p>
          <a:endParaRPr lang="ru-RU"/>
        </a:p>
      </dgm:t>
    </dgm:pt>
    <dgm:pt modelId="{34949338-223B-44D9-8774-A1DABF2419C6}">
      <dgm:prSet phldrT="[Текст]" phldr="1"/>
      <dgm:spPr/>
      <dgm:t>
        <a:bodyPr/>
        <a:lstStyle/>
        <a:p>
          <a:endParaRPr lang="ru-RU" dirty="0"/>
        </a:p>
      </dgm:t>
    </dgm:pt>
    <dgm:pt modelId="{CE04E6BD-D96E-417C-BAEF-06A6D4210326}" type="parTrans" cxnId="{FF56FCDF-714F-46A8-8F5E-3DCFAF41811B}">
      <dgm:prSet/>
      <dgm:spPr/>
      <dgm:t>
        <a:bodyPr/>
        <a:lstStyle/>
        <a:p>
          <a:endParaRPr lang="ru-RU"/>
        </a:p>
      </dgm:t>
    </dgm:pt>
    <dgm:pt modelId="{3DDC4653-D90C-46D4-BDFC-B27F759F73B6}" type="sibTrans" cxnId="{FF56FCDF-714F-46A8-8F5E-3DCFAF41811B}">
      <dgm:prSet/>
      <dgm:spPr/>
      <dgm:t>
        <a:bodyPr/>
        <a:lstStyle/>
        <a:p>
          <a:endParaRPr lang="ru-RU"/>
        </a:p>
      </dgm:t>
    </dgm:pt>
    <dgm:pt modelId="{1F32B7FA-C548-49FD-A1B1-0A07465C505D}">
      <dgm:prSet phldrT="[Текст]"/>
      <dgm:spPr/>
      <dgm:t>
        <a:bodyPr/>
        <a:lstStyle/>
        <a:p>
          <a:r>
            <a:rPr lang="ru-RU" dirty="0" smtClean="0"/>
            <a:t>Правительство Прим. края</a:t>
          </a:r>
          <a:endParaRPr lang="ru-RU" dirty="0"/>
        </a:p>
      </dgm:t>
    </dgm:pt>
    <dgm:pt modelId="{7BB6E916-4C71-4AC3-86B1-A74001C7FFAC}" type="parTrans" cxnId="{83FD50CD-EC2E-4B22-B986-DCD4FB765936}">
      <dgm:prSet/>
      <dgm:spPr/>
      <dgm:t>
        <a:bodyPr/>
        <a:lstStyle/>
        <a:p>
          <a:endParaRPr lang="ru-RU"/>
        </a:p>
      </dgm:t>
    </dgm:pt>
    <dgm:pt modelId="{7F2036EE-87EC-4497-BB73-3DD78A1BFE55}" type="sibTrans" cxnId="{83FD50CD-EC2E-4B22-B986-DCD4FB765936}">
      <dgm:prSet/>
      <dgm:spPr/>
      <dgm:t>
        <a:bodyPr/>
        <a:lstStyle/>
        <a:p>
          <a:endParaRPr lang="ru-RU"/>
        </a:p>
      </dgm:t>
    </dgm:pt>
    <dgm:pt modelId="{B3E79D4A-9D72-4D10-8399-0CFDB4944D20}">
      <dgm:prSet phldrT="[Текст]" phldr="1"/>
      <dgm:spPr/>
      <dgm:t>
        <a:bodyPr/>
        <a:lstStyle/>
        <a:p>
          <a:endParaRPr lang="ru-RU"/>
        </a:p>
      </dgm:t>
    </dgm:pt>
    <dgm:pt modelId="{31155B82-7E27-4908-A295-932D63ACB600}" type="parTrans" cxnId="{AAF4BC36-1210-4A3F-8A6C-677DFE0CCB37}">
      <dgm:prSet/>
      <dgm:spPr/>
      <dgm:t>
        <a:bodyPr/>
        <a:lstStyle/>
        <a:p>
          <a:endParaRPr lang="ru-RU"/>
        </a:p>
      </dgm:t>
    </dgm:pt>
    <dgm:pt modelId="{BB861284-58BF-45E0-A7D0-C1DDDEFAD2CD}" type="sibTrans" cxnId="{AAF4BC36-1210-4A3F-8A6C-677DFE0CCB37}">
      <dgm:prSet/>
      <dgm:spPr/>
      <dgm:t>
        <a:bodyPr/>
        <a:lstStyle/>
        <a:p>
          <a:endParaRPr lang="ru-RU"/>
        </a:p>
      </dgm:t>
    </dgm:pt>
    <dgm:pt modelId="{7F0DF6CC-CB20-4952-B891-114FFFBB00A4}">
      <dgm:prSet phldrT="[Текст]"/>
      <dgm:spPr/>
      <dgm:t>
        <a:bodyPr/>
        <a:lstStyle/>
        <a:p>
          <a:r>
            <a:rPr lang="ru-RU" dirty="0" smtClean="0"/>
            <a:t>ТАСС</a:t>
          </a:r>
          <a:endParaRPr lang="ru-RU" dirty="0"/>
        </a:p>
      </dgm:t>
    </dgm:pt>
    <dgm:pt modelId="{316E4652-CDEE-4F93-93D9-68331C2B1A90}" type="parTrans" cxnId="{856B851E-9415-4678-9FC9-00EEF2A5F37B}">
      <dgm:prSet/>
      <dgm:spPr/>
      <dgm:t>
        <a:bodyPr/>
        <a:lstStyle/>
        <a:p>
          <a:endParaRPr lang="ru-RU"/>
        </a:p>
      </dgm:t>
    </dgm:pt>
    <dgm:pt modelId="{E4AF8B8A-CCEB-46F8-BC1F-E44B115AA258}" type="sibTrans" cxnId="{856B851E-9415-4678-9FC9-00EEF2A5F37B}">
      <dgm:prSet/>
      <dgm:spPr/>
      <dgm:t>
        <a:bodyPr/>
        <a:lstStyle/>
        <a:p>
          <a:endParaRPr lang="ru-RU"/>
        </a:p>
      </dgm:t>
    </dgm:pt>
    <dgm:pt modelId="{95F98A4E-267D-4DBB-9481-B01C7E180639}">
      <dgm:prSet/>
      <dgm:spPr/>
      <dgm:t>
        <a:bodyPr/>
        <a:lstStyle/>
        <a:p>
          <a:r>
            <a:rPr lang="en-US" dirty="0"/>
            <a:t>https://www.youtube.com/watch?v=A0FBtJZv11E</a:t>
          </a:r>
          <a:endParaRPr lang="ru-RU" dirty="0"/>
        </a:p>
      </dgm:t>
    </dgm:pt>
    <dgm:pt modelId="{CF077564-5063-4F57-9793-1AE4DEB5988F}" type="parTrans" cxnId="{CD84A624-A9E8-48C3-9567-FE9707DE942F}">
      <dgm:prSet/>
      <dgm:spPr/>
      <dgm:t>
        <a:bodyPr/>
        <a:lstStyle/>
        <a:p>
          <a:endParaRPr lang="ru-RU"/>
        </a:p>
      </dgm:t>
    </dgm:pt>
    <dgm:pt modelId="{72FCBEEA-8134-45CD-8425-BBD081767873}" type="sibTrans" cxnId="{CD84A624-A9E8-48C3-9567-FE9707DE942F}">
      <dgm:prSet/>
      <dgm:spPr/>
      <dgm:t>
        <a:bodyPr/>
        <a:lstStyle/>
        <a:p>
          <a:endParaRPr lang="ru-RU"/>
        </a:p>
      </dgm:t>
    </dgm:pt>
    <dgm:pt modelId="{A30B9EE3-D5CB-4663-A194-BE432B06DC3C}">
      <dgm:prSet/>
      <dgm:spPr/>
      <dgm:t>
        <a:bodyPr/>
        <a:lstStyle/>
        <a:p>
          <a:r>
            <a:rPr lang="en-US"/>
            <a:t>https://www.primorsky.ru/authorities/executive-agencies/departments/forestry/news.php?ELEMENT_ID=233365</a:t>
          </a:r>
          <a:endParaRPr lang="ru-RU"/>
        </a:p>
      </dgm:t>
    </dgm:pt>
    <dgm:pt modelId="{8D5D6C9D-82CE-4BEB-A6FA-C8D14ED8C1BA}" type="parTrans" cxnId="{6D07C29F-8F13-4816-A57A-776370CC2B7E}">
      <dgm:prSet/>
      <dgm:spPr/>
      <dgm:t>
        <a:bodyPr/>
        <a:lstStyle/>
        <a:p>
          <a:endParaRPr lang="ru-RU"/>
        </a:p>
      </dgm:t>
    </dgm:pt>
    <dgm:pt modelId="{C6F554D2-A6A5-440E-B8F8-35A1A4097693}" type="sibTrans" cxnId="{6D07C29F-8F13-4816-A57A-776370CC2B7E}">
      <dgm:prSet/>
      <dgm:spPr/>
      <dgm:t>
        <a:bodyPr/>
        <a:lstStyle/>
        <a:p>
          <a:endParaRPr lang="ru-RU"/>
        </a:p>
      </dgm:t>
    </dgm:pt>
    <dgm:pt modelId="{E0B50C94-03F2-401B-AAFD-9E2566B8ABC4}">
      <dgm:prSet/>
      <dgm:spPr/>
      <dgm:t>
        <a:bodyPr/>
        <a:lstStyle/>
        <a:p>
          <a:r>
            <a:rPr lang="en-US"/>
            <a:t>https://tass.ru/nacionalnye-proekty/10639473</a:t>
          </a:r>
          <a:endParaRPr lang="ru-RU"/>
        </a:p>
      </dgm:t>
    </dgm:pt>
    <dgm:pt modelId="{1B64E617-B059-46BF-A566-01E57A41F1D4}" type="parTrans" cxnId="{1EDD6E40-6479-45F8-847E-AE08BBAF650F}">
      <dgm:prSet/>
      <dgm:spPr/>
      <dgm:t>
        <a:bodyPr/>
        <a:lstStyle/>
        <a:p>
          <a:endParaRPr lang="ru-RU"/>
        </a:p>
      </dgm:t>
    </dgm:pt>
    <dgm:pt modelId="{4F149283-D507-4DF2-B6CC-C4F6702A7372}" type="sibTrans" cxnId="{1EDD6E40-6479-45F8-847E-AE08BBAF650F}">
      <dgm:prSet/>
      <dgm:spPr/>
      <dgm:t>
        <a:bodyPr/>
        <a:lstStyle/>
        <a:p>
          <a:endParaRPr lang="ru-RU"/>
        </a:p>
      </dgm:t>
    </dgm:pt>
    <dgm:pt modelId="{A3FED8E4-C156-425B-957E-A257247342F3}" type="pres">
      <dgm:prSet presAssocID="{AE1DF4FB-BD59-4D59-A6C2-B920E5C595B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25F9185-B30D-4D15-A3A8-A62850C7BBCF}" type="pres">
      <dgm:prSet presAssocID="{712BF53E-9659-4ED5-8B28-F6813C4D807D}" presName="parenttextcomposite" presStyleCnt="0"/>
      <dgm:spPr/>
    </dgm:pt>
    <dgm:pt modelId="{17C595EE-9A68-4F99-9E4F-99B6B24C5553}" type="pres">
      <dgm:prSet presAssocID="{712BF53E-9659-4ED5-8B28-F6813C4D807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EF552-F161-41BA-AC2B-35E582813165}" type="pres">
      <dgm:prSet presAssocID="{712BF53E-9659-4ED5-8B28-F6813C4D807D}" presName="composite" presStyleCnt="0"/>
      <dgm:spPr/>
    </dgm:pt>
    <dgm:pt modelId="{2A37C2AB-ED55-44E2-9B25-587BF69659A7}" type="pres">
      <dgm:prSet presAssocID="{712BF53E-9659-4ED5-8B28-F6813C4D807D}" presName="chevron1" presStyleLbl="alignNode1" presStyleIdx="0" presStyleCnt="21"/>
      <dgm:spPr/>
    </dgm:pt>
    <dgm:pt modelId="{0F06C3E7-BC4D-4D87-91D5-A6F0E0A75030}" type="pres">
      <dgm:prSet presAssocID="{712BF53E-9659-4ED5-8B28-F6813C4D807D}" presName="chevron2" presStyleLbl="alignNode1" presStyleIdx="1" presStyleCnt="21"/>
      <dgm:spPr/>
    </dgm:pt>
    <dgm:pt modelId="{DF534A42-1CEF-4C8B-A599-26F9CE1646E9}" type="pres">
      <dgm:prSet presAssocID="{712BF53E-9659-4ED5-8B28-F6813C4D807D}" presName="chevron3" presStyleLbl="alignNode1" presStyleIdx="2" presStyleCnt="21"/>
      <dgm:spPr/>
    </dgm:pt>
    <dgm:pt modelId="{C67262D6-7754-4F38-9CF7-83E60661DA57}" type="pres">
      <dgm:prSet presAssocID="{712BF53E-9659-4ED5-8B28-F6813C4D807D}" presName="chevron4" presStyleLbl="alignNode1" presStyleIdx="3" presStyleCnt="21"/>
      <dgm:spPr/>
    </dgm:pt>
    <dgm:pt modelId="{FDAD35BB-C1F2-4FAA-A431-C806A31D1260}" type="pres">
      <dgm:prSet presAssocID="{712BF53E-9659-4ED5-8B28-F6813C4D807D}" presName="chevron5" presStyleLbl="alignNode1" presStyleIdx="4" presStyleCnt="21"/>
      <dgm:spPr/>
    </dgm:pt>
    <dgm:pt modelId="{4117DD86-01EE-4EE8-AA67-48D5CF65144F}" type="pres">
      <dgm:prSet presAssocID="{712BF53E-9659-4ED5-8B28-F6813C4D807D}" presName="chevron6" presStyleLbl="alignNode1" presStyleIdx="5" presStyleCnt="21"/>
      <dgm:spPr/>
    </dgm:pt>
    <dgm:pt modelId="{A29EF569-BFFD-447A-820E-277F4AEC3A55}" type="pres">
      <dgm:prSet presAssocID="{712BF53E-9659-4ED5-8B28-F6813C4D807D}" presName="chevron7" presStyleLbl="alignNode1" presStyleIdx="6" presStyleCnt="21"/>
      <dgm:spPr/>
    </dgm:pt>
    <dgm:pt modelId="{E17291C0-60B3-4117-8892-73CAFE936073}" type="pres">
      <dgm:prSet presAssocID="{712BF53E-9659-4ED5-8B28-F6813C4D807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478E7-D192-4480-8EF0-6E5EE4CF4F4E}" type="pres">
      <dgm:prSet presAssocID="{91B5AC59-2CA7-4597-87EB-6CD23204C5AF}" presName="sibTrans" presStyleCnt="0"/>
      <dgm:spPr/>
    </dgm:pt>
    <dgm:pt modelId="{146EEAA1-4E9F-4ACA-925D-6EC3CC629FE6}" type="pres">
      <dgm:prSet presAssocID="{34949338-223B-44D9-8774-A1DABF2419C6}" presName="parenttextcomposite" presStyleCnt="0"/>
      <dgm:spPr/>
    </dgm:pt>
    <dgm:pt modelId="{654A94FC-74A9-4ED6-BFC6-778FA002C589}" type="pres">
      <dgm:prSet presAssocID="{34949338-223B-44D9-8774-A1DABF2419C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49B8A-BF96-4002-9431-48E9AB7C9511}" type="pres">
      <dgm:prSet presAssocID="{34949338-223B-44D9-8774-A1DABF2419C6}" presName="composite" presStyleCnt="0"/>
      <dgm:spPr/>
    </dgm:pt>
    <dgm:pt modelId="{44F7084D-4AA0-46F1-9FE0-89D73FD3F954}" type="pres">
      <dgm:prSet presAssocID="{34949338-223B-44D9-8774-A1DABF2419C6}" presName="chevron1" presStyleLbl="alignNode1" presStyleIdx="7" presStyleCnt="21"/>
      <dgm:spPr/>
    </dgm:pt>
    <dgm:pt modelId="{DB1D5CF9-0A41-4333-AF29-A08A1F8EA2FC}" type="pres">
      <dgm:prSet presAssocID="{34949338-223B-44D9-8774-A1DABF2419C6}" presName="chevron2" presStyleLbl="alignNode1" presStyleIdx="8" presStyleCnt="21"/>
      <dgm:spPr/>
    </dgm:pt>
    <dgm:pt modelId="{8A358AB8-8D66-4B11-89CC-AD8D9A022239}" type="pres">
      <dgm:prSet presAssocID="{34949338-223B-44D9-8774-A1DABF2419C6}" presName="chevron3" presStyleLbl="alignNode1" presStyleIdx="9" presStyleCnt="21"/>
      <dgm:spPr/>
    </dgm:pt>
    <dgm:pt modelId="{F3F0F0AD-3033-4338-9F6A-C274B3B435C6}" type="pres">
      <dgm:prSet presAssocID="{34949338-223B-44D9-8774-A1DABF2419C6}" presName="chevron4" presStyleLbl="alignNode1" presStyleIdx="10" presStyleCnt="21"/>
      <dgm:spPr/>
    </dgm:pt>
    <dgm:pt modelId="{5F4AE67F-C7B1-4908-8C46-08D67AE17981}" type="pres">
      <dgm:prSet presAssocID="{34949338-223B-44D9-8774-A1DABF2419C6}" presName="chevron5" presStyleLbl="alignNode1" presStyleIdx="11" presStyleCnt="21"/>
      <dgm:spPr/>
    </dgm:pt>
    <dgm:pt modelId="{313C85D2-C442-45B6-8283-A5BCAE8303B2}" type="pres">
      <dgm:prSet presAssocID="{34949338-223B-44D9-8774-A1DABF2419C6}" presName="chevron6" presStyleLbl="alignNode1" presStyleIdx="12" presStyleCnt="21"/>
      <dgm:spPr/>
    </dgm:pt>
    <dgm:pt modelId="{60594678-E16E-4AB9-947A-4F4A01B17055}" type="pres">
      <dgm:prSet presAssocID="{34949338-223B-44D9-8774-A1DABF2419C6}" presName="chevron7" presStyleLbl="alignNode1" presStyleIdx="13" presStyleCnt="21"/>
      <dgm:spPr/>
    </dgm:pt>
    <dgm:pt modelId="{D84214B6-D642-4A27-838A-7C8D9567C20F}" type="pres">
      <dgm:prSet presAssocID="{34949338-223B-44D9-8774-A1DABF2419C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33785-6F9B-4AAD-8511-A32CBD12CE1B}" type="pres">
      <dgm:prSet presAssocID="{3DDC4653-D90C-46D4-BDFC-B27F759F73B6}" presName="sibTrans" presStyleCnt="0"/>
      <dgm:spPr/>
    </dgm:pt>
    <dgm:pt modelId="{1811807F-DD21-410B-8F45-EC91E4131EDD}" type="pres">
      <dgm:prSet presAssocID="{B3E79D4A-9D72-4D10-8399-0CFDB4944D20}" presName="parenttextcomposite" presStyleCnt="0"/>
      <dgm:spPr/>
    </dgm:pt>
    <dgm:pt modelId="{A1CD7910-B94C-48E5-9DB9-A2AE7A4F627F}" type="pres">
      <dgm:prSet presAssocID="{B3E79D4A-9D72-4D10-8399-0CFDB4944D2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3E393-43A4-438E-99AE-299504C82892}" type="pres">
      <dgm:prSet presAssocID="{B3E79D4A-9D72-4D10-8399-0CFDB4944D20}" presName="composite" presStyleCnt="0"/>
      <dgm:spPr/>
    </dgm:pt>
    <dgm:pt modelId="{4A5B6379-42A2-4609-845C-8EAC0276FEDA}" type="pres">
      <dgm:prSet presAssocID="{B3E79D4A-9D72-4D10-8399-0CFDB4944D20}" presName="chevron1" presStyleLbl="alignNode1" presStyleIdx="14" presStyleCnt="21"/>
      <dgm:spPr/>
    </dgm:pt>
    <dgm:pt modelId="{CD9FFE4E-8A08-42AD-BF89-6FE1D86A8DCD}" type="pres">
      <dgm:prSet presAssocID="{B3E79D4A-9D72-4D10-8399-0CFDB4944D20}" presName="chevron2" presStyleLbl="alignNode1" presStyleIdx="15" presStyleCnt="21"/>
      <dgm:spPr/>
    </dgm:pt>
    <dgm:pt modelId="{89A5B10A-17BC-4E07-ADBA-341950F6688F}" type="pres">
      <dgm:prSet presAssocID="{B3E79D4A-9D72-4D10-8399-0CFDB4944D20}" presName="chevron3" presStyleLbl="alignNode1" presStyleIdx="16" presStyleCnt="21"/>
      <dgm:spPr/>
    </dgm:pt>
    <dgm:pt modelId="{91A652C5-B0CF-4779-AF2A-C6D078F44702}" type="pres">
      <dgm:prSet presAssocID="{B3E79D4A-9D72-4D10-8399-0CFDB4944D20}" presName="chevron4" presStyleLbl="alignNode1" presStyleIdx="17" presStyleCnt="21"/>
      <dgm:spPr/>
    </dgm:pt>
    <dgm:pt modelId="{80F3513F-2EBD-4A4A-BA50-631F9B5456A9}" type="pres">
      <dgm:prSet presAssocID="{B3E79D4A-9D72-4D10-8399-0CFDB4944D20}" presName="chevron5" presStyleLbl="alignNode1" presStyleIdx="18" presStyleCnt="21"/>
      <dgm:spPr/>
    </dgm:pt>
    <dgm:pt modelId="{9BF9223A-9369-4CF8-ADF5-C1E4B3CE210A}" type="pres">
      <dgm:prSet presAssocID="{B3E79D4A-9D72-4D10-8399-0CFDB4944D20}" presName="chevron6" presStyleLbl="alignNode1" presStyleIdx="19" presStyleCnt="21"/>
      <dgm:spPr/>
    </dgm:pt>
    <dgm:pt modelId="{4DEAFF0F-E4F9-4101-8AE3-4C80E55FA159}" type="pres">
      <dgm:prSet presAssocID="{B3E79D4A-9D72-4D10-8399-0CFDB4944D20}" presName="chevron7" presStyleLbl="alignNode1" presStyleIdx="20" presStyleCnt="21"/>
      <dgm:spPr/>
    </dgm:pt>
    <dgm:pt modelId="{F058703D-9837-42BB-84DE-ED1C6C7767EB}" type="pres">
      <dgm:prSet presAssocID="{B3E79D4A-9D72-4D10-8399-0CFDB4944D2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D50CD-EC2E-4B22-B986-DCD4FB765936}" srcId="{34949338-223B-44D9-8774-A1DABF2419C6}" destId="{1F32B7FA-C548-49FD-A1B1-0A07465C505D}" srcOrd="0" destOrd="0" parTransId="{7BB6E916-4C71-4AC3-86B1-A74001C7FFAC}" sibTransId="{7F2036EE-87EC-4497-BB73-3DD78A1BFE55}"/>
    <dgm:cxn modelId="{140DA204-91A5-4B72-93AA-CC47EECD4F0A}" type="presOf" srcId="{34949338-223B-44D9-8774-A1DABF2419C6}" destId="{654A94FC-74A9-4ED6-BFC6-778FA002C589}" srcOrd="0" destOrd="0" presId="urn:microsoft.com/office/officeart/2008/layout/VerticalAccentList"/>
    <dgm:cxn modelId="{6D07C29F-8F13-4816-A57A-776370CC2B7E}" srcId="{34949338-223B-44D9-8774-A1DABF2419C6}" destId="{A30B9EE3-D5CB-4663-A194-BE432B06DC3C}" srcOrd="1" destOrd="0" parTransId="{8D5D6C9D-82CE-4BEB-A6FA-C8D14ED8C1BA}" sibTransId="{C6F554D2-A6A5-440E-B8F8-35A1A4097693}"/>
    <dgm:cxn modelId="{CD84A624-A9E8-48C3-9567-FE9707DE942F}" srcId="{712BF53E-9659-4ED5-8B28-F6813C4D807D}" destId="{95F98A4E-267D-4DBB-9481-B01C7E180639}" srcOrd="1" destOrd="0" parTransId="{CF077564-5063-4F57-9793-1AE4DEB5988F}" sibTransId="{72FCBEEA-8134-45CD-8425-BBD081767873}"/>
    <dgm:cxn modelId="{856B851E-9415-4678-9FC9-00EEF2A5F37B}" srcId="{B3E79D4A-9D72-4D10-8399-0CFDB4944D20}" destId="{7F0DF6CC-CB20-4952-B891-114FFFBB00A4}" srcOrd="0" destOrd="0" parTransId="{316E4652-CDEE-4F93-93D9-68331C2B1A90}" sibTransId="{E4AF8B8A-CCEB-46F8-BC1F-E44B115AA258}"/>
    <dgm:cxn modelId="{D0D2A32E-7771-4F2D-9135-B6410F09F595}" type="presOf" srcId="{A30B9EE3-D5CB-4663-A194-BE432B06DC3C}" destId="{D84214B6-D642-4A27-838A-7C8D9567C20F}" srcOrd="0" destOrd="1" presId="urn:microsoft.com/office/officeart/2008/layout/VerticalAccentList"/>
    <dgm:cxn modelId="{25F5D1DB-ABA3-44FF-9792-10D27576ADC9}" type="presOf" srcId="{E0B50C94-03F2-401B-AAFD-9E2566B8ABC4}" destId="{F058703D-9837-42BB-84DE-ED1C6C7767EB}" srcOrd="0" destOrd="1" presId="urn:microsoft.com/office/officeart/2008/layout/VerticalAccentList"/>
    <dgm:cxn modelId="{D4578619-B4FF-49A7-A584-D621BBDFEFBD}" type="presOf" srcId="{1F32B7FA-C548-49FD-A1B1-0A07465C505D}" destId="{D84214B6-D642-4A27-838A-7C8D9567C20F}" srcOrd="0" destOrd="0" presId="urn:microsoft.com/office/officeart/2008/layout/VerticalAccentList"/>
    <dgm:cxn modelId="{1EDD6E40-6479-45F8-847E-AE08BBAF650F}" srcId="{B3E79D4A-9D72-4D10-8399-0CFDB4944D20}" destId="{E0B50C94-03F2-401B-AAFD-9E2566B8ABC4}" srcOrd="1" destOrd="0" parTransId="{1B64E617-B059-46BF-A566-01E57A41F1D4}" sibTransId="{4F149283-D507-4DF2-B6CC-C4F6702A7372}"/>
    <dgm:cxn modelId="{7C968745-F6B8-4A58-A9E8-0791A2424E1F}" srcId="{AE1DF4FB-BD59-4D59-A6C2-B920E5C595BB}" destId="{712BF53E-9659-4ED5-8B28-F6813C4D807D}" srcOrd="0" destOrd="0" parTransId="{E8D0A490-B07D-42F6-8D99-CE6321C6A12F}" sibTransId="{91B5AC59-2CA7-4597-87EB-6CD23204C5AF}"/>
    <dgm:cxn modelId="{71727405-D4AA-4EBB-B137-224D27D19F66}" type="presOf" srcId="{7F0DF6CC-CB20-4952-B891-114FFFBB00A4}" destId="{F058703D-9837-42BB-84DE-ED1C6C7767EB}" srcOrd="0" destOrd="0" presId="urn:microsoft.com/office/officeart/2008/layout/VerticalAccentList"/>
    <dgm:cxn modelId="{524C048E-7A71-42E5-AF3E-7B1914AA53A2}" type="presOf" srcId="{3EE5A7C6-6B5E-4A14-9727-68462DA6D930}" destId="{E17291C0-60B3-4117-8892-73CAFE936073}" srcOrd="0" destOrd="0" presId="urn:microsoft.com/office/officeart/2008/layout/VerticalAccentList"/>
    <dgm:cxn modelId="{35CEA6DD-8F25-4898-B264-8EA2C2A4A9F9}" type="presOf" srcId="{95F98A4E-267D-4DBB-9481-B01C7E180639}" destId="{E17291C0-60B3-4117-8892-73CAFE936073}" srcOrd="0" destOrd="1" presId="urn:microsoft.com/office/officeart/2008/layout/VerticalAccentList"/>
    <dgm:cxn modelId="{B1477D1C-929F-490D-8910-479096E0856F}" type="presOf" srcId="{712BF53E-9659-4ED5-8B28-F6813C4D807D}" destId="{17C595EE-9A68-4F99-9E4F-99B6B24C5553}" srcOrd="0" destOrd="0" presId="urn:microsoft.com/office/officeart/2008/layout/VerticalAccentList"/>
    <dgm:cxn modelId="{FF56FCDF-714F-46A8-8F5E-3DCFAF41811B}" srcId="{AE1DF4FB-BD59-4D59-A6C2-B920E5C595BB}" destId="{34949338-223B-44D9-8774-A1DABF2419C6}" srcOrd="1" destOrd="0" parTransId="{CE04E6BD-D96E-417C-BAEF-06A6D4210326}" sibTransId="{3DDC4653-D90C-46D4-BDFC-B27F759F73B6}"/>
    <dgm:cxn modelId="{53FBBB93-9144-41B5-9E51-F9C8E43B6DFE}" type="presOf" srcId="{B3E79D4A-9D72-4D10-8399-0CFDB4944D20}" destId="{A1CD7910-B94C-48E5-9DB9-A2AE7A4F627F}" srcOrd="0" destOrd="0" presId="urn:microsoft.com/office/officeart/2008/layout/VerticalAccentList"/>
    <dgm:cxn modelId="{AAF4BC36-1210-4A3F-8A6C-677DFE0CCB37}" srcId="{AE1DF4FB-BD59-4D59-A6C2-B920E5C595BB}" destId="{B3E79D4A-9D72-4D10-8399-0CFDB4944D20}" srcOrd="2" destOrd="0" parTransId="{31155B82-7E27-4908-A295-932D63ACB600}" sibTransId="{BB861284-58BF-45E0-A7D0-C1DDDEFAD2CD}"/>
    <dgm:cxn modelId="{A7EECF8C-0470-4F6F-A294-F0E5CC4E9E5F}" type="presOf" srcId="{AE1DF4FB-BD59-4D59-A6C2-B920E5C595BB}" destId="{A3FED8E4-C156-425B-957E-A257247342F3}" srcOrd="0" destOrd="0" presId="urn:microsoft.com/office/officeart/2008/layout/VerticalAccentList"/>
    <dgm:cxn modelId="{26B1CD12-3EC8-45B4-8287-22ADB2670174}" srcId="{712BF53E-9659-4ED5-8B28-F6813C4D807D}" destId="{3EE5A7C6-6B5E-4A14-9727-68462DA6D930}" srcOrd="0" destOrd="0" parTransId="{22867C91-9965-4B4D-9C8D-007D553C3A37}" sibTransId="{F27C8E43-8B72-4C01-B34E-DE9ECF08C3D7}"/>
    <dgm:cxn modelId="{CE79F9B4-6647-4487-B56F-640F9C2B5BD4}" type="presParOf" srcId="{A3FED8E4-C156-425B-957E-A257247342F3}" destId="{525F9185-B30D-4D15-A3A8-A62850C7BBCF}" srcOrd="0" destOrd="0" presId="urn:microsoft.com/office/officeart/2008/layout/VerticalAccentList"/>
    <dgm:cxn modelId="{FB9A40FE-6CEF-4046-85C9-AE1B37C47EA3}" type="presParOf" srcId="{525F9185-B30D-4D15-A3A8-A62850C7BBCF}" destId="{17C595EE-9A68-4F99-9E4F-99B6B24C5553}" srcOrd="0" destOrd="0" presId="urn:microsoft.com/office/officeart/2008/layout/VerticalAccentList"/>
    <dgm:cxn modelId="{1DF0B57A-7747-4409-9B01-C4036AC8E273}" type="presParOf" srcId="{A3FED8E4-C156-425B-957E-A257247342F3}" destId="{D07EF552-F161-41BA-AC2B-35E582813165}" srcOrd="1" destOrd="0" presId="urn:microsoft.com/office/officeart/2008/layout/VerticalAccentList"/>
    <dgm:cxn modelId="{3DD62E3D-F48B-45F2-BF17-998D7F361D55}" type="presParOf" srcId="{D07EF552-F161-41BA-AC2B-35E582813165}" destId="{2A37C2AB-ED55-44E2-9B25-587BF69659A7}" srcOrd="0" destOrd="0" presId="urn:microsoft.com/office/officeart/2008/layout/VerticalAccentList"/>
    <dgm:cxn modelId="{1A8ACADC-CEE1-45A2-A03E-3AB1E59F78BD}" type="presParOf" srcId="{D07EF552-F161-41BA-AC2B-35E582813165}" destId="{0F06C3E7-BC4D-4D87-91D5-A6F0E0A75030}" srcOrd="1" destOrd="0" presId="urn:microsoft.com/office/officeart/2008/layout/VerticalAccentList"/>
    <dgm:cxn modelId="{FD5C84FF-A972-4AF6-9997-10FED7348E87}" type="presParOf" srcId="{D07EF552-F161-41BA-AC2B-35E582813165}" destId="{DF534A42-1CEF-4C8B-A599-26F9CE1646E9}" srcOrd="2" destOrd="0" presId="urn:microsoft.com/office/officeart/2008/layout/VerticalAccentList"/>
    <dgm:cxn modelId="{3D7E2AEA-7111-4193-A2C0-E99C72A0ED56}" type="presParOf" srcId="{D07EF552-F161-41BA-AC2B-35E582813165}" destId="{C67262D6-7754-4F38-9CF7-83E60661DA57}" srcOrd="3" destOrd="0" presId="urn:microsoft.com/office/officeart/2008/layout/VerticalAccentList"/>
    <dgm:cxn modelId="{D1259906-B0A9-4595-A169-29F4CD085334}" type="presParOf" srcId="{D07EF552-F161-41BA-AC2B-35E582813165}" destId="{FDAD35BB-C1F2-4FAA-A431-C806A31D1260}" srcOrd="4" destOrd="0" presId="urn:microsoft.com/office/officeart/2008/layout/VerticalAccentList"/>
    <dgm:cxn modelId="{2919E785-0302-4759-B8DC-7D6BECCD1312}" type="presParOf" srcId="{D07EF552-F161-41BA-AC2B-35E582813165}" destId="{4117DD86-01EE-4EE8-AA67-48D5CF65144F}" srcOrd="5" destOrd="0" presId="urn:microsoft.com/office/officeart/2008/layout/VerticalAccentList"/>
    <dgm:cxn modelId="{BFE5F936-C438-42A4-BD70-81E5D360635F}" type="presParOf" srcId="{D07EF552-F161-41BA-AC2B-35E582813165}" destId="{A29EF569-BFFD-447A-820E-277F4AEC3A55}" srcOrd="6" destOrd="0" presId="urn:microsoft.com/office/officeart/2008/layout/VerticalAccentList"/>
    <dgm:cxn modelId="{1C603A3C-53A8-4BB1-8DB4-FA2A9ADEF95A}" type="presParOf" srcId="{D07EF552-F161-41BA-AC2B-35E582813165}" destId="{E17291C0-60B3-4117-8892-73CAFE936073}" srcOrd="7" destOrd="0" presId="urn:microsoft.com/office/officeart/2008/layout/VerticalAccentList"/>
    <dgm:cxn modelId="{C378EDDA-9918-4669-9F6C-B1973A39D5C1}" type="presParOf" srcId="{A3FED8E4-C156-425B-957E-A257247342F3}" destId="{D64478E7-D192-4480-8EF0-6E5EE4CF4F4E}" srcOrd="2" destOrd="0" presId="urn:microsoft.com/office/officeart/2008/layout/VerticalAccentList"/>
    <dgm:cxn modelId="{0023F520-EF5A-4194-85B1-2101CB03FE8C}" type="presParOf" srcId="{A3FED8E4-C156-425B-957E-A257247342F3}" destId="{146EEAA1-4E9F-4ACA-925D-6EC3CC629FE6}" srcOrd="3" destOrd="0" presId="urn:microsoft.com/office/officeart/2008/layout/VerticalAccentList"/>
    <dgm:cxn modelId="{CC5C1548-2094-4794-9753-517B663FE9EF}" type="presParOf" srcId="{146EEAA1-4E9F-4ACA-925D-6EC3CC629FE6}" destId="{654A94FC-74A9-4ED6-BFC6-778FA002C589}" srcOrd="0" destOrd="0" presId="urn:microsoft.com/office/officeart/2008/layout/VerticalAccentList"/>
    <dgm:cxn modelId="{FFA98EB9-5961-4048-9A6F-0C949BDC0E0D}" type="presParOf" srcId="{A3FED8E4-C156-425B-957E-A257247342F3}" destId="{A2749B8A-BF96-4002-9431-48E9AB7C9511}" srcOrd="4" destOrd="0" presId="urn:microsoft.com/office/officeart/2008/layout/VerticalAccentList"/>
    <dgm:cxn modelId="{08AC89C0-B75B-4F49-8A88-9CD29C8355F3}" type="presParOf" srcId="{A2749B8A-BF96-4002-9431-48E9AB7C9511}" destId="{44F7084D-4AA0-46F1-9FE0-89D73FD3F954}" srcOrd="0" destOrd="0" presId="urn:microsoft.com/office/officeart/2008/layout/VerticalAccentList"/>
    <dgm:cxn modelId="{A576A9F2-3A20-464E-B29A-4EE3E3AC240E}" type="presParOf" srcId="{A2749B8A-BF96-4002-9431-48E9AB7C9511}" destId="{DB1D5CF9-0A41-4333-AF29-A08A1F8EA2FC}" srcOrd="1" destOrd="0" presId="urn:microsoft.com/office/officeart/2008/layout/VerticalAccentList"/>
    <dgm:cxn modelId="{1D154E39-A915-4514-A45C-CDE7B7113B55}" type="presParOf" srcId="{A2749B8A-BF96-4002-9431-48E9AB7C9511}" destId="{8A358AB8-8D66-4B11-89CC-AD8D9A022239}" srcOrd="2" destOrd="0" presId="urn:microsoft.com/office/officeart/2008/layout/VerticalAccentList"/>
    <dgm:cxn modelId="{9742F455-F74B-41EC-8DC6-F494FA5D5941}" type="presParOf" srcId="{A2749B8A-BF96-4002-9431-48E9AB7C9511}" destId="{F3F0F0AD-3033-4338-9F6A-C274B3B435C6}" srcOrd="3" destOrd="0" presId="urn:microsoft.com/office/officeart/2008/layout/VerticalAccentList"/>
    <dgm:cxn modelId="{0BBF46F8-1A6F-493B-B81E-A6CF0009DBAA}" type="presParOf" srcId="{A2749B8A-BF96-4002-9431-48E9AB7C9511}" destId="{5F4AE67F-C7B1-4908-8C46-08D67AE17981}" srcOrd="4" destOrd="0" presId="urn:microsoft.com/office/officeart/2008/layout/VerticalAccentList"/>
    <dgm:cxn modelId="{534AA45B-CF6E-410E-A563-6A50DC85B3B9}" type="presParOf" srcId="{A2749B8A-BF96-4002-9431-48E9AB7C9511}" destId="{313C85D2-C442-45B6-8283-A5BCAE8303B2}" srcOrd="5" destOrd="0" presId="urn:microsoft.com/office/officeart/2008/layout/VerticalAccentList"/>
    <dgm:cxn modelId="{38EA4249-8E82-4DE3-93F0-6BEFCD4D99CB}" type="presParOf" srcId="{A2749B8A-BF96-4002-9431-48E9AB7C9511}" destId="{60594678-E16E-4AB9-947A-4F4A01B17055}" srcOrd="6" destOrd="0" presId="urn:microsoft.com/office/officeart/2008/layout/VerticalAccentList"/>
    <dgm:cxn modelId="{BE8AB572-84C1-4BFB-BF92-C2DB99F859A0}" type="presParOf" srcId="{A2749B8A-BF96-4002-9431-48E9AB7C9511}" destId="{D84214B6-D642-4A27-838A-7C8D9567C20F}" srcOrd="7" destOrd="0" presId="urn:microsoft.com/office/officeart/2008/layout/VerticalAccentList"/>
    <dgm:cxn modelId="{58DF9A3E-560B-41D3-91D8-C1E3A8ED7927}" type="presParOf" srcId="{A3FED8E4-C156-425B-957E-A257247342F3}" destId="{43333785-6F9B-4AAD-8511-A32CBD12CE1B}" srcOrd="5" destOrd="0" presId="urn:microsoft.com/office/officeart/2008/layout/VerticalAccentList"/>
    <dgm:cxn modelId="{F3ADC70F-1BB5-46A5-9A32-5E9986DF47C0}" type="presParOf" srcId="{A3FED8E4-C156-425B-957E-A257247342F3}" destId="{1811807F-DD21-410B-8F45-EC91E4131EDD}" srcOrd="6" destOrd="0" presId="urn:microsoft.com/office/officeart/2008/layout/VerticalAccentList"/>
    <dgm:cxn modelId="{A7D96017-AB6E-4286-AA20-83651F5302B1}" type="presParOf" srcId="{1811807F-DD21-410B-8F45-EC91E4131EDD}" destId="{A1CD7910-B94C-48E5-9DB9-A2AE7A4F627F}" srcOrd="0" destOrd="0" presId="urn:microsoft.com/office/officeart/2008/layout/VerticalAccentList"/>
    <dgm:cxn modelId="{990E85BE-3C84-4E06-BBF9-818BD5576CFB}" type="presParOf" srcId="{A3FED8E4-C156-425B-957E-A257247342F3}" destId="{0C73E393-43A4-438E-99AE-299504C82892}" srcOrd="7" destOrd="0" presId="urn:microsoft.com/office/officeart/2008/layout/VerticalAccentList"/>
    <dgm:cxn modelId="{FD397585-6575-49B8-B9EC-FB229EE5E864}" type="presParOf" srcId="{0C73E393-43A4-438E-99AE-299504C82892}" destId="{4A5B6379-42A2-4609-845C-8EAC0276FEDA}" srcOrd="0" destOrd="0" presId="urn:microsoft.com/office/officeart/2008/layout/VerticalAccentList"/>
    <dgm:cxn modelId="{EE41F1E3-DAA1-4BD2-8FA1-10C2E43FFF79}" type="presParOf" srcId="{0C73E393-43A4-438E-99AE-299504C82892}" destId="{CD9FFE4E-8A08-42AD-BF89-6FE1D86A8DCD}" srcOrd="1" destOrd="0" presId="urn:microsoft.com/office/officeart/2008/layout/VerticalAccentList"/>
    <dgm:cxn modelId="{24851201-D250-4963-A8ED-A6B702EAC5B8}" type="presParOf" srcId="{0C73E393-43A4-438E-99AE-299504C82892}" destId="{89A5B10A-17BC-4E07-ADBA-341950F6688F}" srcOrd="2" destOrd="0" presId="urn:microsoft.com/office/officeart/2008/layout/VerticalAccentList"/>
    <dgm:cxn modelId="{577C095E-2FBB-497B-852C-5B32D8E5FB61}" type="presParOf" srcId="{0C73E393-43A4-438E-99AE-299504C82892}" destId="{91A652C5-B0CF-4779-AF2A-C6D078F44702}" srcOrd="3" destOrd="0" presId="urn:microsoft.com/office/officeart/2008/layout/VerticalAccentList"/>
    <dgm:cxn modelId="{D26CAF38-8233-4CD6-BC24-87DAB758177F}" type="presParOf" srcId="{0C73E393-43A4-438E-99AE-299504C82892}" destId="{80F3513F-2EBD-4A4A-BA50-631F9B5456A9}" srcOrd="4" destOrd="0" presId="urn:microsoft.com/office/officeart/2008/layout/VerticalAccentList"/>
    <dgm:cxn modelId="{60474D95-BEC8-4ABE-91CE-4E3343FCD0A0}" type="presParOf" srcId="{0C73E393-43A4-438E-99AE-299504C82892}" destId="{9BF9223A-9369-4CF8-ADF5-C1E4B3CE210A}" srcOrd="5" destOrd="0" presId="urn:microsoft.com/office/officeart/2008/layout/VerticalAccentList"/>
    <dgm:cxn modelId="{2207EFA0-3C96-4834-8BA1-0E61905B79B1}" type="presParOf" srcId="{0C73E393-43A4-438E-99AE-299504C82892}" destId="{4DEAFF0F-E4F9-4101-8AE3-4C80E55FA159}" srcOrd="6" destOrd="0" presId="urn:microsoft.com/office/officeart/2008/layout/VerticalAccentList"/>
    <dgm:cxn modelId="{07EF4411-7BF2-4CFD-80E1-F201703A6CF5}" type="presParOf" srcId="{0C73E393-43A4-438E-99AE-299504C82892}" destId="{F058703D-9837-42BB-84DE-ED1C6C7767E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1DF4FB-BD59-4D59-A6C2-B920E5C595B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ru-RU"/>
        </a:p>
      </dgm:t>
    </dgm:pt>
    <dgm:pt modelId="{712BF53E-9659-4ED5-8B28-F6813C4D807D}">
      <dgm:prSet phldrT="[Текст]" phldr="1"/>
      <dgm:spPr/>
      <dgm:t>
        <a:bodyPr/>
        <a:lstStyle/>
        <a:p>
          <a:endParaRPr lang="ru-RU"/>
        </a:p>
      </dgm:t>
    </dgm:pt>
    <dgm:pt modelId="{E8D0A490-B07D-42F6-8D99-CE6321C6A12F}" type="parTrans" cxnId="{7C968745-F6B8-4A58-A9E8-0791A2424E1F}">
      <dgm:prSet/>
      <dgm:spPr/>
      <dgm:t>
        <a:bodyPr/>
        <a:lstStyle/>
        <a:p>
          <a:endParaRPr lang="ru-RU"/>
        </a:p>
      </dgm:t>
    </dgm:pt>
    <dgm:pt modelId="{91B5AC59-2CA7-4597-87EB-6CD23204C5AF}" type="sibTrans" cxnId="{7C968745-F6B8-4A58-A9E8-0791A2424E1F}">
      <dgm:prSet/>
      <dgm:spPr/>
      <dgm:t>
        <a:bodyPr/>
        <a:lstStyle/>
        <a:p>
          <a:endParaRPr lang="ru-RU"/>
        </a:p>
      </dgm:t>
    </dgm:pt>
    <dgm:pt modelId="{3EE5A7C6-6B5E-4A14-9727-68462DA6D930}">
      <dgm:prSet phldrT="[Текст]" phldr="1"/>
      <dgm:spPr/>
      <dgm:t>
        <a:bodyPr/>
        <a:lstStyle/>
        <a:p>
          <a:endParaRPr lang="ru-RU"/>
        </a:p>
      </dgm:t>
    </dgm:pt>
    <dgm:pt modelId="{22867C91-9965-4B4D-9C8D-007D553C3A37}" type="parTrans" cxnId="{26B1CD12-3EC8-45B4-8287-22ADB2670174}">
      <dgm:prSet/>
      <dgm:spPr/>
      <dgm:t>
        <a:bodyPr/>
        <a:lstStyle/>
        <a:p>
          <a:endParaRPr lang="ru-RU"/>
        </a:p>
      </dgm:t>
    </dgm:pt>
    <dgm:pt modelId="{F27C8E43-8B72-4C01-B34E-DE9ECF08C3D7}" type="sibTrans" cxnId="{26B1CD12-3EC8-45B4-8287-22ADB2670174}">
      <dgm:prSet/>
      <dgm:spPr/>
      <dgm:t>
        <a:bodyPr/>
        <a:lstStyle/>
        <a:p>
          <a:endParaRPr lang="ru-RU"/>
        </a:p>
      </dgm:t>
    </dgm:pt>
    <dgm:pt modelId="{34949338-223B-44D9-8774-A1DABF2419C6}">
      <dgm:prSet phldrT="[Текст]" phldr="1"/>
      <dgm:spPr/>
      <dgm:t>
        <a:bodyPr/>
        <a:lstStyle/>
        <a:p>
          <a:endParaRPr lang="ru-RU"/>
        </a:p>
      </dgm:t>
    </dgm:pt>
    <dgm:pt modelId="{CE04E6BD-D96E-417C-BAEF-06A6D4210326}" type="parTrans" cxnId="{FF56FCDF-714F-46A8-8F5E-3DCFAF41811B}">
      <dgm:prSet/>
      <dgm:spPr/>
      <dgm:t>
        <a:bodyPr/>
        <a:lstStyle/>
        <a:p>
          <a:endParaRPr lang="ru-RU"/>
        </a:p>
      </dgm:t>
    </dgm:pt>
    <dgm:pt modelId="{3DDC4653-D90C-46D4-BDFC-B27F759F73B6}" type="sibTrans" cxnId="{FF56FCDF-714F-46A8-8F5E-3DCFAF41811B}">
      <dgm:prSet/>
      <dgm:spPr/>
      <dgm:t>
        <a:bodyPr/>
        <a:lstStyle/>
        <a:p>
          <a:endParaRPr lang="ru-RU"/>
        </a:p>
      </dgm:t>
    </dgm:pt>
    <dgm:pt modelId="{1F32B7FA-C548-49FD-A1B1-0A07465C505D}">
      <dgm:prSet phldrT="[Текст]" phldr="1"/>
      <dgm:spPr/>
      <dgm:t>
        <a:bodyPr/>
        <a:lstStyle/>
        <a:p>
          <a:endParaRPr lang="ru-RU"/>
        </a:p>
      </dgm:t>
    </dgm:pt>
    <dgm:pt modelId="{7BB6E916-4C71-4AC3-86B1-A74001C7FFAC}" type="parTrans" cxnId="{83FD50CD-EC2E-4B22-B986-DCD4FB765936}">
      <dgm:prSet/>
      <dgm:spPr/>
      <dgm:t>
        <a:bodyPr/>
        <a:lstStyle/>
        <a:p>
          <a:endParaRPr lang="ru-RU"/>
        </a:p>
      </dgm:t>
    </dgm:pt>
    <dgm:pt modelId="{7F2036EE-87EC-4497-BB73-3DD78A1BFE55}" type="sibTrans" cxnId="{83FD50CD-EC2E-4B22-B986-DCD4FB765936}">
      <dgm:prSet/>
      <dgm:spPr/>
      <dgm:t>
        <a:bodyPr/>
        <a:lstStyle/>
        <a:p>
          <a:endParaRPr lang="ru-RU"/>
        </a:p>
      </dgm:t>
    </dgm:pt>
    <dgm:pt modelId="{B3E79D4A-9D72-4D10-8399-0CFDB4944D20}">
      <dgm:prSet phldrT="[Текст]" phldr="1"/>
      <dgm:spPr/>
      <dgm:t>
        <a:bodyPr/>
        <a:lstStyle/>
        <a:p>
          <a:endParaRPr lang="ru-RU"/>
        </a:p>
      </dgm:t>
    </dgm:pt>
    <dgm:pt modelId="{31155B82-7E27-4908-A295-932D63ACB600}" type="parTrans" cxnId="{AAF4BC36-1210-4A3F-8A6C-677DFE0CCB37}">
      <dgm:prSet/>
      <dgm:spPr/>
      <dgm:t>
        <a:bodyPr/>
        <a:lstStyle/>
        <a:p>
          <a:endParaRPr lang="ru-RU"/>
        </a:p>
      </dgm:t>
    </dgm:pt>
    <dgm:pt modelId="{BB861284-58BF-45E0-A7D0-C1DDDEFAD2CD}" type="sibTrans" cxnId="{AAF4BC36-1210-4A3F-8A6C-677DFE0CCB37}">
      <dgm:prSet/>
      <dgm:spPr/>
      <dgm:t>
        <a:bodyPr/>
        <a:lstStyle/>
        <a:p>
          <a:endParaRPr lang="ru-RU"/>
        </a:p>
      </dgm:t>
    </dgm:pt>
    <dgm:pt modelId="{7F0DF6CC-CB20-4952-B891-114FFFBB00A4}">
      <dgm:prSet phldrT="[Текст]" phldr="1"/>
      <dgm:spPr/>
      <dgm:t>
        <a:bodyPr/>
        <a:lstStyle/>
        <a:p>
          <a:endParaRPr lang="ru-RU"/>
        </a:p>
      </dgm:t>
    </dgm:pt>
    <dgm:pt modelId="{316E4652-CDEE-4F93-93D9-68331C2B1A90}" type="parTrans" cxnId="{856B851E-9415-4678-9FC9-00EEF2A5F37B}">
      <dgm:prSet/>
      <dgm:spPr/>
      <dgm:t>
        <a:bodyPr/>
        <a:lstStyle/>
        <a:p>
          <a:endParaRPr lang="ru-RU"/>
        </a:p>
      </dgm:t>
    </dgm:pt>
    <dgm:pt modelId="{E4AF8B8A-CCEB-46F8-BC1F-E44B115AA258}" type="sibTrans" cxnId="{856B851E-9415-4678-9FC9-00EEF2A5F37B}">
      <dgm:prSet/>
      <dgm:spPr/>
      <dgm:t>
        <a:bodyPr/>
        <a:lstStyle/>
        <a:p>
          <a:endParaRPr lang="ru-RU"/>
        </a:p>
      </dgm:t>
    </dgm:pt>
    <dgm:pt modelId="{A3FED8E4-C156-425B-957E-A257247342F3}" type="pres">
      <dgm:prSet presAssocID="{AE1DF4FB-BD59-4D59-A6C2-B920E5C595B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25F9185-B30D-4D15-A3A8-A62850C7BBCF}" type="pres">
      <dgm:prSet presAssocID="{712BF53E-9659-4ED5-8B28-F6813C4D807D}" presName="parenttextcomposite" presStyleCnt="0"/>
      <dgm:spPr/>
    </dgm:pt>
    <dgm:pt modelId="{17C595EE-9A68-4F99-9E4F-99B6B24C5553}" type="pres">
      <dgm:prSet presAssocID="{712BF53E-9659-4ED5-8B28-F6813C4D807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EF552-F161-41BA-AC2B-35E582813165}" type="pres">
      <dgm:prSet presAssocID="{712BF53E-9659-4ED5-8B28-F6813C4D807D}" presName="composite" presStyleCnt="0"/>
      <dgm:spPr/>
    </dgm:pt>
    <dgm:pt modelId="{2A37C2AB-ED55-44E2-9B25-587BF69659A7}" type="pres">
      <dgm:prSet presAssocID="{712BF53E-9659-4ED5-8B28-F6813C4D807D}" presName="chevron1" presStyleLbl="alignNode1" presStyleIdx="0" presStyleCnt="21"/>
      <dgm:spPr/>
    </dgm:pt>
    <dgm:pt modelId="{0F06C3E7-BC4D-4D87-91D5-A6F0E0A75030}" type="pres">
      <dgm:prSet presAssocID="{712BF53E-9659-4ED5-8B28-F6813C4D807D}" presName="chevron2" presStyleLbl="alignNode1" presStyleIdx="1" presStyleCnt="21"/>
      <dgm:spPr/>
    </dgm:pt>
    <dgm:pt modelId="{DF534A42-1CEF-4C8B-A599-26F9CE1646E9}" type="pres">
      <dgm:prSet presAssocID="{712BF53E-9659-4ED5-8B28-F6813C4D807D}" presName="chevron3" presStyleLbl="alignNode1" presStyleIdx="2" presStyleCnt="21"/>
      <dgm:spPr/>
    </dgm:pt>
    <dgm:pt modelId="{C67262D6-7754-4F38-9CF7-83E60661DA57}" type="pres">
      <dgm:prSet presAssocID="{712BF53E-9659-4ED5-8B28-F6813C4D807D}" presName="chevron4" presStyleLbl="alignNode1" presStyleIdx="3" presStyleCnt="21"/>
      <dgm:spPr/>
    </dgm:pt>
    <dgm:pt modelId="{FDAD35BB-C1F2-4FAA-A431-C806A31D1260}" type="pres">
      <dgm:prSet presAssocID="{712BF53E-9659-4ED5-8B28-F6813C4D807D}" presName="chevron5" presStyleLbl="alignNode1" presStyleIdx="4" presStyleCnt="21"/>
      <dgm:spPr/>
    </dgm:pt>
    <dgm:pt modelId="{4117DD86-01EE-4EE8-AA67-48D5CF65144F}" type="pres">
      <dgm:prSet presAssocID="{712BF53E-9659-4ED5-8B28-F6813C4D807D}" presName="chevron6" presStyleLbl="alignNode1" presStyleIdx="5" presStyleCnt="21"/>
      <dgm:spPr/>
    </dgm:pt>
    <dgm:pt modelId="{A29EF569-BFFD-447A-820E-277F4AEC3A55}" type="pres">
      <dgm:prSet presAssocID="{712BF53E-9659-4ED5-8B28-F6813C4D807D}" presName="chevron7" presStyleLbl="alignNode1" presStyleIdx="6" presStyleCnt="21"/>
      <dgm:spPr/>
    </dgm:pt>
    <dgm:pt modelId="{E17291C0-60B3-4117-8892-73CAFE936073}" type="pres">
      <dgm:prSet presAssocID="{712BF53E-9659-4ED5-8B28-F6813C4D807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478E7-D192-4480-8EF0-6E5EE4CF4F4E}" type="pres">
      <dgm:prSet presAssocID="{91B5AC59-2CA7-4597-87EB-6CD23204C5AF}" presName="sibTrans" presStyleCnt="0"/>
      <dgm:spPr/>
    </dgm:pt>
    <dgm:pt modelId="{146EEAA1-4E9F-4ACA-925D-6EC3CC629FE6}" type="pres">
      <dgm:prSet presAssocID="{34949338-223B-44D9-8774-A1DABF2419C6}" presName="parenttextcomposite" presStyleCnt="0"/>
      <dgm:spPr/>
    </dgm:pt>
    <dgm:pt modelId="{654A94FC-74A9-4ED6-BFC6-778FA002C589}" type="pres">
      <dgm:prSet presAssocID="{34949338-223B-44D9-8774-A1DABF2419C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49B8A-BF96-4002-9431-48E9AB7C9511}" type="pres">
      <dgm:prSet presAssocID="{34949338-223B-44D9-8774-A1DABF2419C6}" presName="composite" presStyleCnt="0"/>
      <dgm:spPr/>
    </dgm:pt>
    <dgm:pt modelId="{44F7084D-4AA0-46F1-9FE0-89D73FD3F954}" type="pres">
      <dgm:prSet presAssocID="{34949338-223B-44D9-8774-A1DABF2419C6}" presName="chevron1" presStyleLbl="alignNode1" presStyleIdx="7" presStyleCnt="21"/>
      <dgm:spPr/>
    </dgm:pt>
    <dgm:pt modelId="{DB1D5CF9-0A41-4333-AF29-A08A1F8EA2FC}" type="pres">
      <dgm:prSet presAssocID="{34949338-223B-44D9-8774-A1DABF2419C6}" presName="chevron2" presStyleLbl="alignNode1" presStyleIdx="8" presStyleCnt="21"/>
      <dgm:spPr/>
    </dgm:pt>
    <dgm:pt modelId="{8A358AB8-8D66-4B11-89CC-AD8D9A022239}" type="pres">
      <dgm:prSet presAssocID="{34949338-223B-44D9-8774-A1DABF2419C6}" presName="chevron3" presStyleLbl="alignNode1" presStyleIdx="9" presStyleCnt="21"/>
      <dgm:spPr/>
    </dgm:pt>
    <dgm:pt modelId="{F3F0F0AD-3033-4338-9F6A-C274B3B435C6}" type="pres">
      <dgm:prSet presAssocID="{34949338-223B-44D9-8774-A1DABF2419C6}" presName="chevron4" presStyleLbl="alignNode1" presStyleIdx="10" presStyleCnt="21"/>
      <dgm:spPr/>
    </dgm:pt>
    <dgm:pt modelId="{5F4AE67F-C7B1-4908-8C46-08D67AE17981}" type="pres">
      <dgm:prSet presAssocID="{34949338-223B-44D9-8774-A1DABF2419C6}" presName="chevron5" presStyleLbl="alignNode1" presStyleIdx="11" presStyleCnt="21"/>
      <dgm:spPr/>
    </dgm:pt>
    <dgm:pt modelId="{313C85D2-C442-45B6-8283-A5BCAE8303B2}" type="pres">
      <dgm:prSet presAssocID="{34949338-223B-44D9-8774-A1DABF2419C6}" presName="chevron6" presStyleLbl="alignNode1" presStyleIdx="12" presStyleCnt="21"/>
      <dgm:spPr/>
    </dgm:pt>
    <dgm:pt modelId="{60594678-E16E-4AB9-947A-4F4A01B17055}" type="pres">
      <dgm:prSet presAssocID="{34949338-223B-44D9-8774-A1DABF2419C6}" presName="chevron7" presStyleLbl="alignNode1" presStyleIdx="13" presStyleCnt="21"/>
      <dgm:spPr/>
    </dgm:pt>
    <dgm:pt modelId="{D84214B6-D642-4A27-838A-7C8D9567C20F}" type="pres">
      <dgm:prSet presAssocID="{34949338-223B-44D9-8774-A1DABF2419C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33785-6F9B-4AAD-8511-A32CBD12CE1B}" type="pres">
      <dgm:prSet presAssocID="{3DDC4653-D90C-46D4-BDFC-B27F759F73B6}" presName="sibTrans" presStyleCnt="0"/>
      <dgm:spPr/>
    </dgm:pt>
    <dgm:pt modelId="{1811807F-DD21-410B-8F45-EC91E4131EDD}" type="pres">
      <dgm:prSet presAssocID="{B3E79D4A-9D72-4D10-8399-0CFDB4944D20}" presName="parenttextcomposite" presStyleCnt="0"/>
      <dgm:spPr/>
    </dgm:pt>
    <dgm:pt modelId="{A1CD7910-B94C-48E5-9DB9-A2AE7A4F627F}" type="pres">
      <dgm:prSet presAssocID="{B3E79D4A-9D72-4D10-8399-0CFDB4944D2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3E393-43A4-438E-99AE-299504C82892}" type="pres">
      <dgm:prSet presAssocID="{B3E79D4A-9D72-4D10-8399-0CFDB4944D20}" presName="composite" presStyleCnt="0"/>
      <dgm:spPr/>
    </dgm:pt>
    <dgm:pt modelId="{4A5B6379-42A2-4609-845C-8EAC0276FEDA}" type="pres">
      <dgm:prSet presAssocID="{B3E79D4A-9D72-4D10-8399-0CFDB4944D20}" presName="chevron1" presStyleLbl="alignNode1" presStyleIdx="14" presStyleCnt="21"/>
      <dgm:spPr/>
    </dgm:pt>
    <dgm:pt modelId="{CD9FFE4E-8A08-42AD-BF89-6FE1D86A8DCD}" type="pres">
      <dgm:prSet presAssocID="{B3E79D4A-9D72-4D10-8399-0CFDB4944D20}" presName="chevron2" presStyleLbl="alignNode1" presStyleIdx="15" presStyleCnt="21"/>
      <dgm:spPr/>
    </dgm:pt>
    <dgm:pt modelId="{89A5B10A-17BC-4E07-ADBA-341950F6688F}" type="pres">
      <dgm:prSet presAssocID="{B3E79D4A-9D72-4D10-8399-0CFDB4944D20}" presName="chevron3" presStyleLbl="alignNode1" presStyleIdx="16" presStyleCnt="21"/>
      <dgm:spPr/>
    </dgm:pt>
    <dgm:pt modelId="{91A652C5-B0CF-4779-AF2A-C6D078F44702}" type="pres">
      <dgm:prSet presAssocID="{B3E79D4A-9D72-4D10-8399-0CFDB4944D20}" presName="chevron4" presStyleLbl="alignNode1" presStyleIdx="17" presStyleCnt="21"/>
      <dgm:spPr/>
    </dgm:pt>
    <dgm:pt modelId="{80F3513F-2EBD-4A4A-BA50-631F9B5456A9}" type="pres">
      <dgm:prSet presAssocID="{B3E79D4A-9D72-4D10-8399-0CFDB4944D20}" presName="chevron5" presStyleLbl="alignNode1" presStyleIdx="18" presStyleCnt="21"/>
      <dgm:spPr/>
    </dgm:pt>
    <dgm:pt modelId="{9BF9223A-9369-4CF8-ADF5-C1E4B3CE210A}" type="pres">
      <dgm:prSet presAssocID="{B3E79D4A-9D72-4D10-8399-0CFDB4944D20}" presName="chevron6" presStyleLbl="alignNode1" presStyleIdx="19" presStyleCnt="21"/>
      <dgm:spPr/>
    </dgm:pt>
    <dgm:pt modelId="{4DEAFF0F-E4F9-4101-8AE3-4C80E55FA159}" type="pres">
      <dgm:prSet presAssocID="{B3E79D4A-9D72-4D10-8399-0CFDB4944D20}" presName="chevron7" presStyleLbl="alignNode1" presStyleIdx="20" presStyleCnt="21"/>
      <dgm:spPr/>
    </dgm:pt>
    <dgm:pt modelId="{F058703D-9837-42BB-84DE-ED1C6C7767EB}" type="pres">
      <dgm:prSet presAssocID="{B3E79D4A-9D72-4D10-8399-0CFDB4944D2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D50CD-EC2E-4B22-B986-DCD4FB765936}" srcId="{34949338-223B-44D9-8774-A1DABF2419C6}" destId="{1F32B7FA-C548-49FD-A1B1-0A07465C505D}" srcOrd="0" destOrd="0" parTransId="{7BB6E916-4C71-4AC3-86B1-A74001C7FFAC}" sibTransId="{7F2036EE-87EC-4497-BB73-3DD78A1BFE55}"/>
    <dgm:cxn modelId="{140DA204-91A5-4B72-93AA-CC47EECD4F0A}" type="presOf" srcId="{34949338-223B-44D9-8774-A1DABF2419C6}" destId="{654A94FC-74A9-4ED6-BFC6-778FA002C589}" srcOrd="0" destOrd="0" presId="urn:microsoft.com/office/officeart/2008/layout/VerticalAccentList"/>
    <dgm:cxn modelId="{856B851E-9415-4678-9FC9-00EEF2A5F37B}" srcId="{B3E79D4A-9D72-4D10-8399-0CFDB4944D20}" destId="{7F0DF6CC-CB20-4952-B891-114FFFBB00A4}" srcOrd="0" destOrd="0" parTransId="{316E4652-CDEE-4F93-93D9-68331C2B1A90}" sibTransId="{E4AF8B8A-CCEB-46F8-BC1F-E44B115AA258}"/>
    <dgm:cxn modelId="{D4578619-B4FF-49A7-A584-D621BBDFEFBD}" type="presOf" srcId="{1F32B7FA-C548-49FD-A1B1-0A07465C505D}" destId="{D84214B6-D642-4A27-838A-7C8D9567C20F}" srcOrd="0" destOrd="0" presId="urn:microsoft.com/office/officeart/2008/layout/VerticalAccentList"/>
    <dgm:cxn modelId="{7C968745-F6B8-4A58-A9E8-0791A2424E1F}" srcId="{AE1DF4FB-BD59-4D59-A6C2-B920E5C595BB}" destId="{712BF53E-9659-4ED5-8B28-F6813C4D807D}" srcOrd="0" destOrd="0" parTransId="{E8D0A490-B07D-42F6-8D99-CE6321C6A12F}" sibTransId="{91B5AC59-2CA7-4597-87EB-6CD23204C5AF}"/>
    <dgm:cxn modelId="{71727405-D4AA-4EBB-B137-224D27D19F66}" type="presOf" srcId="{7F0DF6CC-CB20-4952-B891-114FFFBB00A4}" destId="{F058703D-9837-42BB-84DE-ED1C6C7767EB}" srcOrd="0" destOrd="0" presId="urn:microsoft.com/office/officeart/2008/layout/VerticalAccentList"/>
    <dgm:cxn modelId="{524C048E-7A71-42E5-AF3E-7B1914AA53A2}" type="presOf" srcId="{3EE5A7C6-6B5E-4A14-9727-68462DA6D930}" destId="{E17291C0-60B3-4117-8892-73CAFE936073}" srcOrd="0" destOrd="0" presId="urn:microsoft.com/office/officeart/2008/layout/VerticalAccentList"/>
    <dgm:cxn modelId="{B1477D1C-929F-490D-8910-479096E0856F}" type="presOf" srcId="{712BF53E-9659-4ED5-8B28-F6813C4D807D}" destId="{17C595EE-9A68-4F99-9E4F-99B6B24C5553}" srcOrd="0" destOrd="0" presId="urn:microsoft.com/office/officeart/2008/layout/VerticalAccentList"/>
    <dgm:cxn modelId="{FF56FCDF-714F-46A8-8F5E-3DCFAF41811B}" srcId="{AE1DF4FB-BD59-4D59-A6C2-B920E5C595BB}" destId="{34949338-223B-44D9-8774-A1DABF2419C6}" srcOrd="1" destOrd="0" parTransId="{CE04E6BD-D96E-417C-BAEF-06A6D4210326}" sibTransId="{3DDC4653-D90C-46D4-BDFC-B27F759F73B6}"/>
    <dgm:cxn modelId="{53FBBB93-9144-41B5-9E51-F9C8E43B6DFE}" type="presOf" srcId="{B3E79D4A-9D72-4D10-8399-0CFDB4944D20}" destId="{A1CD7910-B94C-48E5-9DB9-A2AE7A4F627F}" srcOrd="0" destOrd="0" presId="urn:microsoft.com/office/officeart/2008/layout/VerticalAccentList"/>
    <dgm:cxn modelId="{AAF4BC36-1210-4A3F-8A6C-677DFE0CCB37}" srcId="{AE1DF4FB-BD59-4D59-A6C2-B920E5C595BB}" destId="{B3E79D4A-9D72-4D10-8399-0CFDB4944D20}" srcOrd="2" destOrd="0" parTransId="{31155B82-7E27-4908-A295-932D63ACB600}" sibTransId="{BB861284-58BF-45E0-A7D0-C1DDDEFAD2CD}"/>
    <dgm:cxn modelId="{A7EECF8C-0470-4F6F-A294-F0E5CC4E9E5F}" type="presOf" srcId="{AE1DF4FB-BD59-4D59-A6C2-B920E5C595BB}" destId="{A3FED8E4-C156-425B-957E-A257247342F3}" srcOrd="0" destOrd="0" presId="urn:microsoft.com/office/officeart/2008/layout/VerticalAccentList"/>
    <dgm:cxn modelId="{26B1CD12-3EC8-45B4-8287-22ADB2670174}" srcId="{712BF53E-9659-4ED5-8B28-F6813C4D807D}" destId="{3EE5A7C6-6B5E-4A14-9727-68462DA6D930}" srcOrd="0" destOrd="0" parTransId="{22867C91-9965-4B4D-9C8D-007D553C3A37}" sibTransId="{F27C8E43-8B72-4C01-B34E-DE9ECF08C3D7}"/>
    <dgm:cxn modelId="{CE79F9B4-6647-4487-B56F-640F9C2B5BD4}" type="presParOf" srcId="{A3FED8E4-C156-425B-957E-A257247342F3}" destId="{525F9185-B30D-4D15-A3A8-A62850C7BBCF}" srcOrd="0" destOrd="0" presId="urn:microsoft.com/office/officeart/2008/layout/VerticalAccentList"/>
    <dgm:cxn modelId="{FB9A40FE-6CEF-4046-85C9-AE1B37C47EA3}" type="presParOf" srcId="{525F9185-B30D-4D15-A3A8-A62850C7BBCF}" destId="{17C595EE-9A68-4F99-9E4F-99B6B24C5553}" srcOrd="0" destOrd="0" presId="urn:microsoft.com/office/officeart/2008/layout/VerticalAccentList"/>
    <dgm:cxn modelId="{1DF0B57A-7747-4409-9B01-C4036AC8E273}" type="presParOf" srcId="{A3FED8E4-C156-425B-957E-A257247342F3}" destId="{D07EF552-F161-41BA-AC2B-35E582813165}" srcOrd="1" destOrd="0" presId="urn:microsoft.com/office/officeart/2008/layout/VerticalAccentList"/>
    <dgm:cxn modelId="{3DD62E3D-F48B-45F2-BF17-998D7F361D55}" type="presParOf" srcId="{D07EF552-F161-41BA-AC2B-35E582813165}" destId="{2A37C2AB-ED55-44E2-9B25-587BF69659A7}" srcOrd="0" destOrd="0" presId="urn:microsoft.com/office/officeart/2008/layout/VerticalAccentList"/>
    <dgm:cxn modelId="{1A8ACADC-CEE1-45A2-A03E-3AB1E59F78BD}" type="presParOf" srcId="{D07EF552-F161-41BA-AC2B-35E582813165}" destId="{0F06C3E7-BC4D-4D87-91D5-A6F0E0A75030}" srcOrd="1" destOrd="0" presId="urn:microsoft.com/office/officeart/2008/layout/VerticalAccentList"/>
    <dgm:cxn modelId="{FD5C84FF-A972-4AF6-9997-10FED7348E87}" type="presParOf" srcId="{D07EF552-F161-41BA-AC2B-35E582813165}" destId="{DF534A42-1CEF-4C8B-A599-26F9CE1646E9}" srcOrd="2" destOrd="0" presId="urn:microsoft.com/office/officeart/2008/layout/VerticalAccentList"/>
    <dgm:cxn modelId="{3D7E2AEA-7111-4193-A2C0-E99C72A0ED56}" type="presParOf" srcId="{D07EF552-F161-41BA-AC2B-35E582813165}" destId="{C67262D6-7754-4F38-9CF7-83E60661DA57}" srcOrd="3" destOrd="0" presId="urn:microsoft.com/office/officeart/2008/layout/VerticalAccentList"/>
    <dgm:cxn modelId="{D1259906-B0A9-4595-A169-29F4CD085334}" type="presParOf" srcId="{D07EF552-F161-41BA-AC2B-35E582813165}" destId="{FDAD35BB-C1F2-4FAA-A431-C806A31D1260}" srcOrd="4" destOrd="0" presId="urn:microsoft.com/office/officeart/2008/layout/VerticalAccentList"/>
    <dgm:cxn modelId="{2919E785-0302-4759-B8DC-7D6BECCD1312}" type="presParOf" srcId="{D07EF552-F161-41BA-AC2B-35E582813165}" destId="{4117DD86-01EE-4EE8-AA67-48D5CF65144F}" srcOrd="5" destOrd="0" presId="urn:microsoft.com/office/officeart/2008/layout/VerticalAccentList"/>
    <dgm:cxn modelId="{BFE5F936-C438-42A4-BD70-81E5D360635F}" type="presParOf" srcId="{D07EF552-F161-41BA-AC2B-35E582813165}" destId="{A29EF569-BFFD-447A-820E-277F4AEC3A55}" srcOrd="6" destOrd="0" presId="urn:microsoft.com/office/officeart/2008/layout/VerticalAccentList"/>
    <dgm:cxn modelId="{1C603A3C-53A8-4BB1-8DB4-FA2A9ADEF95A}" type="presParOf" srcId="{D07EF552-F161-41BA-AC2B-35E582813165}" destId="{E17291C0-60B3-4117-8892-73CAFE936073}" srcOrd="7" destOrd="0" presId="urn:microsoft.com/office/officeart/2008/layout/VerticalAccentList"/>
    <dgm:cxn modelId="{C378EDDA-9918-4669-9F6C-B1973A39D5C1}" type="presParOf" srcId="{A3FED8E4-C156-425B-957E-A257247342F3}" destId="{D64478E7-D192-4480-8EF0-6E5EE4CF4F4E}" srcOrd="2" destOrd="0" presId="urn:microsoft.com/office/officeart/2008/layout/VerticalAccentList"/>
    <dgm:cxn modelId="{0023F520-EF5A-4194-85B1-2101CB03FE8C}" type="presParOf" srcId="{A3FED8E4-C156-425B-957E-A257247342F3}" destId="{146EEAA1-4E9F-4ACA-925D-6EC3CC629FE6}" srcOrd="3" destOrd="0" presId="urn:microsoft.com/office/officeart/2008/layout/VerticalAccentList"/>
    <dgm:cxn modelId="{CC5C1548-2094-4794-9753-517B663FE9EF}" type="presParOf" srcId="{146EEAA1-4E9F-4ACA-925D-6EC3CC629FE6}" destId="{654A94FC-74A9-4ED6-BFC6-778FA002C589}" srcOrd="0" destOrd="0" presId="urn:microsoft.com/office/officeart/2008/layout/VerticalAccentList"/>
    <dgm:cxn modelId="{FFA98EB9-5961-4048-9A6F-0C949BDC0E0D}" type="presParOf" srcId="{A3FED8E4-C156-425B-957E-A257247342F3}" destId="{A2749B8A-BF96-4002-9431-48E9AB7C9511}" srcOrd="4" destOrd="0" presId="urn:microsoft.com/office/officeart/2008/layout/VerticalAccentList"/>
    <dgm:cxn modelId="{08AC89C0-B75B-4F49-8A88-9CD29C8355F3}" type="presParOf" srcId="{A2749B8A-BF96-4002-9431-48E9AB7C9511}" destId="{44F7084D-4AA0-46F1-9FE0-89D73FD3F954}" srcOrd="0" destOrd="0" presId="urn:microsoft.com/office/officeart/2008/layout/VerticalAccentList"/>
    <dgm:cxn modelId="{A576A9F2-3A20-464E-B29A-4EE3E3AC240E}" type="presParOf" srcId="{A2749B8A-BF96-4002-9431-48E9AB7C9511}" destId="{DB1D5CF9-0A41-4333-AF29-A08A1F8EA2FC}" srcOrd="1" destOrd="0" presId="urn:microsoft.com/office/officeart/2008/layout/VerticalAccentList"/>
    <dgm:cxn modelId="{1D154E39-A915-4514-A45C-CDE7B7113B55}" type="presParOf" srcId="{A2749B8A-BF96-4002-9431-48E9AB7C9511}" destId="{8A358AB8-8D66-4B11-89CC-AD8D9A022239}" srcOrd="2" destOrd="0" presId="urn:microsoft.com/office/officeart/2008/layout/VerticalAccentList"/>
    <dgm:cxn modelId="{9742F455-F74B-41EC-8DC6-F494FA5D5941}" type="presParOf" srcId="{A2749B8A-BF96-4002-9431-48E9AB7C9511}" destId="{F3F0F0AD-3033-4338-9F6A-C274B3B435C6}" srcOrd="3" destOrd="0" presId="urn:microsoft.com/office/officeart/2008/layout/VerticalAccentList"/>
    <dgm:cxn modelId="{0BBF46F8-1A6F-493B-B81E-A6CF0009DBAA}" type="presParOf" srcId="{A2749B8A-BF96-4002-9431-48E9AB7C9511}" destId="{5F4AE67F-C7B1-4908-8C46-08D67AE17981}" srcOrd="4" destOrd="0" presId="urn:microsoft.com/office/officeart/2008/layout/VerticalAccentList"/>
    <dgm:cxn modelId="{534AA45B-CF6E-410E-A563-6A50DC85B3B9}" type="presParOf" srcId="{A2749B8A-BF96-4002-9431-48E9AB7C9511}" destId="{313C85D2-C442-45B6-8283-A5BCAE8303B2}" srcOrd="5" destOrd="0" presId="urn:microsoft.com/office/officeart/2008/layout/VerticalAccentList"/>
    <dgm:cxn modelId="{38EA4249-8E82-4DE3-93F0-6BEFCD4D99CB}" type="presParOf" srcId="{A2749B8A-BF96-4002-9431-48E9AB7C9511}" destId="{60594678-E16E-4AB9-947A-4F4A01B17055}" srcOrd="6" destOrd="0" presId="urn:microsoft.com/office/officeart/2008/layout/VerticalAccentList"/>
    <dgm:cxn modelId="{BE8AB572-84C1-4BFB-BF92-C2DB99F859A0}" type="presParOf" srcId="{A2749B8A-BF96-4002-9431-48E9AB7C9511}" destId="{D84214B6-D642-4A27-838A-7C8D9567C20F}" srcOrd="7" destOrd="0" presId="urn:microsoft.com/office/officeart/2008/layout/VerticalAccentList"/>
    <dgm:cxn modelId="{58DF9A3E-560B-41D3-91D8-C1E3A8ED7927}" type="presParOf" srcId="{A3FED8E4-C156-425B-957E-A257247342F3}" destId="{43333785-6F9B-4AAD-8511-A32CBD12CE1B}" srcOrd="5" destOrd="0" presId="urn:microsoft.com/office/officeart/2008/layout/VerticalAccentList"/>
    <dgm:cxn modelId="{F3ADC70F-1BB5-46A5-9A32-5E9986DF47C0}" type="presParOf" srcId="{A3FED8E4-C156-425B-957E-A257247342F3}" destId="{1811807F-DD21-410B-8F45-EC91E4131EDD}" srcOrd="6" destOrd="0" presId="urn:microsoft.com/office/officeart/2008/layout/VerticalAccentList"/>
    <dgm:cxn modelId="{A7D96017-AB6E-4286-AA20-83651F5302B1}" type="presParOf" srcId="{1811807F-DD21-410B-8F45-EC91E4131EDD}" destId="{A1CD7910-B94C-48E5-9DB9-A2AE7A4F627F}" srcOrd="0" destOrd="0" presId="urn:microsoft.com/office/officeart/2008/layout/VerticalAccentList"/>
    <dgm:cxn modelId="{990E85BE-3C84-4E06-BBF9-818BD5576CFB}" type="presParOf" srcId="{A3FED8E4-C156-425B-957E-A257247342F3}" destId="{0C73E393-43A4-438E-99AE-299504C82892}" srcOrd="7" destOrd="0" presId="urn:microsoft.com/office/officeart/2008/layout/VerticalAccentList"/>
    <dgm:cxn modelId="{FD397585-6575-49B8-B9EC-FB229EE5E864}" type="presParOf" srcId="{0C73E393-43A4-438E-99AE-299504C82892}" destId="{4A5B6379-42A2-4609-845C-8EAC0276FEDA}" srcOrd="0" destOrd="0" presId="urn:microsoft.com/office/officeart/2008/layout/VerticalAccentList"/>
    <dgm:cxn modelId="{EE41F1E3-DAA1-4BD2-8FA1-10C2E43FFF79}" type="presParOf" srcId="{0C73E393-43A4-438E-99AE-299504C82892}" destId="{CD9FFE4E-8A08-42AD-BF89-6FE1D86A8DCD}" srcOrd="1" destOrd="0" presId="urn:microsoft.com/office/officeart/2008/layout/VerticalAccentList"/>
    <dgm:cxn modelId="{24851201-D250-4963-A8ED-A6B702EAC5B8}" type="presParOf" srcId="{0C73E393-43A4-438E-99AE-299504C82892}" destId="{89A5B10A-17BC-4E07-ADBA-341950F6688F}" srcOrd="2" destOrd="0" presId="urn:microsoft.com/office/officeart/2008/layout/VerticalAccentList"/>
    <dgm:cxn modelId="{577C095E-2FBB-497B-852C-5B32D8E5FB61}" type="presParOf" srcId="{0C73E393-43A4-438E-99AE-299504C82892}" destId="{91A652C5-B0CF-4779-AF2A-C6D078F44702}" srcOrd="3" destOrd="0" presId="urn:microsoft.com/office/officeart/2008/layout/VerticalAccentList"/>
    <dgm:cxn modelId="{D26CAF38-8233-4CD6-BC24-87DAB758177F}" type="presParOf" srcId="{0C73E393-43A4-438E-99AE-299504C82892}" destId="{80F3513F-2EBD-4A4A-BA50-631F9B5456A9}" srcOrd="4" destOrd="0" presId="urn:microsoft.com/office/officeart/2008/layout/VerticalAccentList"/>
    <dgm:cxn modelId="{60474D95-BEC8-4ABE-91CE-4E3343FCD0A0}" type="presParOf" srcId="{0C73E393-43A4-438E-99AE-299504C82892}" destId="{9BF9223A-9369-4CF8-ADF5-C1E4B3CE210A}" srcOrd="5" destOrd="0" presId="urn:microsoft.com/office/officeart/2008/layout/VerticalAccentList"/>
    <dgm:cxn modelId="{2207EFA0-3C96-4834-8BA1-0E61905B79B1}" type="presParOf" srcId="{0C73E393-43A4-438E-99AE-299504C82892}" destId="{4DEAFF0F-E4F9-4101-8AE3-4C80E55FA159}" srcOrd="6" destOrd="0" presId="urn:microsoft.com/office/officeart/2008/layout/VerticalAccentList"/>
    <dgm:cxn modelId="{07EF4411-7BF2-4CFD-80E1-F201703A6CF5}" type="presParOf" srcId="{0C73E393-43A4-438E-99AE-299504C82892}" destId="{F058703D-9837-42BB-84DE-ED1C6C7767E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5E6E40-CDE8-4FC6-B4E2-E329266F9DA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2_5" csCatId="accent2" phldr="1"/>
      <dgm:spPr/>
    </dgm:pt>
    <dgm:pt modelId="{8D012C41-40E0-4813-8F17-3AFAE0D6C86A}">
      <dgm:prSet phldrT="[Текст]"/>
      <dgm:spPr/>
      <dgm:t>
        <a:bodyPr/>
        <a:lstStyle/>
        <a:p>
          <a:r>
            <a:rPr lang="ru-RU" dirty="0" smtClean="0"/>
            <a:t>Анастасия Колосова</a:t>
          </a:r>
        </a:p>
        <a:p>
          <a:r>
            <a:rPr lang="ru-RU" dirty="0" smtClean="0"/>
            <a:t>НИУ ВШЭ</a:t>
          </a:r>
        </a:p>
        <a:p>
          <a:r>
            <a:rPr lang="ru-RU" dirty="0" smtClean="0"/>
            <a:t>Факультет коммуникаций, медиа, дизайна.</a:t>
          </a:r>
        </a:p>
      </dgm:t>
    </dgm:pt>
    <dgm:pt modelId="{88162D6D-4F50-4DD2-8DE4-13EB9CB3355A}" type="parTrans" cxnId="{B618EBD1-C2CD-43EF-933B-5215224E665F}">
      <dgm:prSet/>
      <dgm:spPr/>
      <dgm:t>
        <a:bodyPr/>
        <a:lstStyle/>
        <a:p>
          <a:endParaRPr lang="ru-RU"/>
        </a:p>
      </dgm:t>
    </dgm:pt>
    <dgm:pt modelId="{0E58C028-6D73-49D1-BCCD-A632F3D789C3}" type="sibTrans" cxnId="{B618EBD1-C2CD-43EF-933B-5215224E665F}">
      <dgm:prSet/>
      <dgm:spPr/>
      <dgm:t>
        <a:bodyPr/>
        <a:lstStyle/>
        <a:p>
          <a:endParaRPr lang="ru-RU"/>
        </a:p>
      </dgm:t>
    </dgm:pt>
    <dgm:pt modelId="{2984CA6C-ABD8-46F1-B4A2-F5C4517655EE}" type="pres">
      <dgm:prSet presAssocID="{1B5E6E40-CDE8-4FC6-B4E2-E329266F9DA6}" presName="linearFlow" presStyleCnt="0">
        <dgm:presLayoutVars>
          <dgm:dir/>
          <dgm:resizeHandles val="exact"/>
        </dgm:presLayoutVars>
      </dgm:prSet>
      <dgm:spPr/>
    </dgm:pt>
    <dgm:pt modelId="{9D0B755D-2148-4434-8145-5A88C951C513}" type="pres">
      <dgm:prSet presAssocID="{8D012C41-40E0-4813-8F17-3AFAE0D6C86A}" presName="comp" presStyleCnt="0"/>
      <dgm:spPr/>
    </dgm:pt>
    <dgm:pt modelId="{54DF85B3-F696-4500-B806-BD0E9C15F535}" type="pres">
      <dgm:prSet presAssocID="{8D012C41-40E0-4813-8F17-3AFAE0D6C86A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F69EC-ED68-4B89-8093-4CCEB0818F5D}" type="pres">
      <dgm:prSet presAssocID="{8D012C41-40E0-4813-8F17-3AFAE0D6C86A}" presName="rect1" presStyleLbl="ln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B618EBD1-C2CD-43EF-933B-5215224E665F}" srcId="{1B5E6E40-CDE8-4FC6-B4E2-E329266F9DA6}" destId="{8D012C41-40E0-4813-8F17-3AFAE0D6C86A}" srcOrd="0" destOrd="0" parTransId="{88162D6D-4F50-4DD2-8DE4-13EB9CB3355A}" sibTransId="{0E58C028-6D73-49D1-BCCD-A632F3D789C3}"/>
    <dgm:cxn modelId="{5554DEB9-0491-456C-B58C-F8D224EBC611}" type="presOf" srcId="{8D012C41-40E0-4813-8F17-3AFAE0D6C86A}" destId="{54DF85B3-F696-4500-B806-BD0E9C15F535}" srcOrd="0" destOrd="0" presId="urn:microsoft.com/office/officeart/2008/layout/AlternatingPictureBlocks"/>
    <dgm:cxn modelId="{B5233153-5345-4E4F-9262-EB2419128C67}" type="presOf" srcId="{1B5E6E40-CDE8-4FC6-B4E2-E329266F9DA6}" destId="{2984CA6C-ABD8-46F1-B4A2-F5C4517655EE}" srcOrd="0" destOrd="0" presId="urn:microsoft.com/office/officeart/2008/layout/AlternatingPictureBlocks"/>
    <dgm:cxn modelId="{45642156-9973-49AF-967A-E6F047AA98ED}" type="presParOf" srcId="{2984CA6C-ABD8-46F1-B4A2-F5C4517655EE}" destId="{9D0B755D-2148-4434-8145-5A88C951C513}" srcOrd="0" destOrd="0" presId="urn:microsoft.com/office/officeart/2008/layout/AlternatingPictureBlocks"/>
    <dgm:cxn modelId="{9E436E24-E2A7-406D-B830-F6B1DBA30848}" type="presParOf" srcId="{9D0B755D-2148-4434-8145-5A88C951C513}" destId="{54DF85B3-F696-4500-B806-BD0E9C15F535}" srcOrd="0" destOrd="0" presId="urn:microsoft.com/office/officeart/2008/layout/AlternatingPictureBlocks"/>
    <dgm:cxn modelId="{844BF22C-8693-4E5E-9055-C057471C24BD}" type="presParOf" srcId="{9D0B755D-2148-4434-8145-5A88C951C513}" destId="{10BF69EC-ED68-4B89-8093-4CCEB0818F5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DC8269-1380-4260-A94A-C397DC13CEC5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F30E74-14EC-470B-B748-C668FBDE724A}">
      <dgm:prSet phldrT="[Текст]"/>
      <dgm:spPr/>
      <dgm:t>
        <a:bodyPr/>
        <a:lstStyle/>
        <a:p>
          <a:r>
            <a:rPr lang="ru-RU" dirty="0" smtClean="0"/>
            <a:t>У нас 11-й фестиваль</a:t>
          </a:r>
          <a:endParaRPr lang="ru-RU" dirty="0"/>
        </a:p>
      </dgm:t>
    </dgm:pt>
    <dgm:pt modelId="{E40EBF43-3AB1-4AAF-B785-642447DE9809}" type="parTrans" cxnId="{45B8F24F-7B60-4BE6-B296-E2A937EA5E15}">
      <dgm:prSet/>
      <dgm:spPr/>
      <dgm:t>
        <a:bodyPr/>
        <a:lstStyle/>
        <a:p>
          <a:endParaRPr lang="ru-RU"/>
        </a:p>
      </dgm:t>
    </dgm:pt>
    <dgm:pt modelId="{70473903-F7FF-421F-90D8-7083818748FC}" type="sibTrans" cxnId="{45B8F24F-7B60-4BE6-B296-E2A937EA5E15}">
      <dgm:prSet/>
      <dgm:spPr/>
      <dgm:t>
        <a:bodyPr/>
        <a:lstStyle/>
        <a:p>
          <a:endParaRPr lang="ru-RU"/>
        </a:p>
      </dgm:t>
    </dgm:pt>
    <dgm:pt modelId="{83EA8D03-B4D3-4249-A3B1-1D2167FDFAE3}">
      <dgm:prSet phldrT="[Текст]"/>
      <dgm:spPr/>
      <dgm:t>
        <a:bodyPr/>
        <a:lstStyle/>
        <a:p>
          <a:r>
            <a:rPr lang="ru-RU" dirty="0" smtClean="0"/>
            <a:t>Получили гранты на новые проекты</a:t>
          </a:r>
          <a:endParaRPr lang="ru-RU" dirty="0"/>
        </a:p>
      </dgm:t>
    </dgm:pt>
    <dgm:pt modelId="{F41E0D48-9E1D-4959-92B9-B280FB552DDA}" type="parTrans" cxnId="{A7A9A6C9-CC80-4285-AB2A-5141B1EC6D69}">
      <dgm:prSet/>
      <dgm:spPr/>
      <dgm:t>
        <a:bodyPr/>
        <a:lstStyle/>
        <a:p>
          <a:endParaRPr lang="ru-RU"/>
        </a:p>
      </dgm:t>
    </dgm:pt>
    <dgm:pt modelId="{7E0DEDCE-C97F-427F-8C81-9E879BEF507A}" type="sibTrans" cxnId="{A7A9A6C9-CC80-4285-AB2A-5141B1EC6D69}">
      <dgm:prSet/>
      <dgm:spPr/>
      <dgm:t>
        <a:bodyPr/>
        <a:lstStyle/>
        <a:p>
          <a:endParaRPr lang="ru-RU"/>
        </a:p>
      </dgm:t>
    </dgm:pt>
    <dgm:pt modelId="{AED7D450-37DA-4054-88B3-2DF689FBD2BC}">
      <dgm:prSet phldrT="[Текст]"/>
      <dgm:spPr/>
      <dgm:t>
        <a:bodyPr/>
        <a:lstStyle/>
        <a:p>
          <a:r>
            <a:rPr lang="ru-RU" dirty="0" smtClean="0"/>
            <a:t>Приобрели</a:t>
          </a:r>
          <a:r>
            <a:rPr lang="ru-RU" baseline="0" dirty="0" smtClean="0"/>
            <a:t> опыт участия в </a:t>
          </a:r>
          <a:r>
            <a:rPr lang="ru-RU" baseline="0" dirty="0" err="1" smtClean="0"/>
            <a:t>питчинге</a:t>
          </a:r>
          <a:endParaRPr lang="ru-RU" dirty="0"/>
        </a:p>
      </dgm:t>
    </dgm:pt>
    <dgm:pt modelId="{45532FCA-7215-460C-9E6D-F7B1A51C9EA7}" type="parTrans" cxnId="{35261524-3F71-4A4A-985B-8CD5883BBC12}">
      <dgm:prSet/>
      <dgm:spPr/>
      <dgm:t>
        <a:bodyPr/>
        <a:lstStyle/>
        <a:p>
          <a:endParaRPr lang="ru-RU"/>
        </a:p>
      </dgm:t>
    </dgm:pt>
    <dgm:pt modelId="{8EABCA80-5D98-4FC5-8F5E-0E00C6D9415A}" type="sibTrans" cxnId="{35261524-3F71-4A4A-985B-8CD5883BBC12}">
      <dgm:prSet/>
      <dgm:spPr/>
      <dgm:t>
        <a:bodyPr/>
        <a:lstStyle/>
        <a:p>
          <a:endParaRPr lang="ru-RU"/>
        </a:p>
      </dgm:t>
    </dgm:pt>
    <dgm:pt modelId="{A1F9E6FF-0D71-4C4B-B43B-04EA1A0E91CA}">
      <dgm:prSet phldrT="[Текст]"/>
      <dgm:spPr/>
      <dgm:t>
        <a:bodyPr/>
        <a:lstStyle/>
        <a:p>
          <a:r>
            <a:rPr lang="ru-RU" dirty="0" smtClean="0"/>
            <a:t>Провели более 150 мастер-классов, </a:t>
          </a:r>
        </a:p>
        <a:p>
          <a:r>
            <a:rPr lang="ru-RU" dirty="0" smtClean="0"/>
            <a:t>в </a:t>
          </a:r>
          <a:r>
            <a:rPr lang="ru-RU" dirty="0" err="1" smtClean="0"/>
            <a:t>т.ч</a:t>
          </a:r>
          <a:r>
            <a:rPr lang="ru-RU" dirty="0" smtClean="0"/>
            <a:t> </a:t>
          </a:r>
          <a:r>
            <a:rPr lang="en-US" dirty="0" smtClean="0"/>
            <a:t>on-line</a:t>
          </a:r>
          <a:r>
            <a:rPr lang="ru-RU" dirty="0" smtClean="0"/>
            <a:t>. Обучили 150 взрослых</a:t>
          </a:r>
        </a:p>
        <a:p>
          <a:r>
            <a:rPr lang="ru-RU" dirty="0" smtClean="0"/>
            <a:t>300 школьников </a:t>
          </a:r>
          <a:r>
            <a:rPr lang="ru-RU" dirty="0" err="1" smtClean="0"/>
            <a:t>медиатворчеству</a:t>
          </a:r>
          <a:r>
            <a:rPr lang="ru-RU" dirty="0" smtClean="0"/>
            <a:t>. </a:t>
          </a:r>
          <a:endParaRPr lang="ru-RU" dirty="0"/>
        </a:p>
      </dgm:t>
    </dgm:pt>
    <dgm:pt modelId="{928A172A-A6F7-446D-8A5F-7FAA33C0FEAD}" type="parTrans" cxnId="{D0D871D2-88B9-4920-B211-E34A69EA66AB}">
      <dgm:prSet/>
      <dgm:spPr/>
      <dgm:t>
        <a:bodyPr/>
        <a:lstStyle/>
        <a:p>
          <a:endParaRPr lang="ru-RU"/>
        </a:p>
      </dgm:t>
    </dgm:pt>
    <dgm:pt modelId="{82FB47ED-FDC4-4F8F-B4E2-FE84C46DA47A}" type="sibTrans" cxnId="{D0D871D2-88B9-4920-B211-E34A69EA66AB}">
      <dgm:prSet/>
      <dgm:spPr/>
      <dgm:t>
        <a:bodyPr/>
        <a:lstStyle/>
        <a:p>
          <a:endParaRPr lang="ru-RU"/>
        </a:p>
      </dgm:t>
    </dgm:pt>
    <dgm:pt modelId="{623281EF-58EF-49B2-B3FE-01A782FDA1B0}">
      <dgm:prSet phldrT="[Текст]"/>
      <dgm:spPr/>
      <dgm:t>
        <a:bodyPr/>
        <a:lstStyle/>
        <a:p>
          <a:r>
            <a:rPr lang="ru-RU" dirty="0" smtClean="0"/>
            <a:t>Открыли 5 новых </a:t>
          </a:r>
          <a:r>
            <a:rPr lang="ru-RU" dirty="0" err="1" smtClean="0"/>
            <a:t>медиаточек</a:t>
          </a:r>
          <a:r>
            <a:rPr lang="ru-RU" dirty="0" smtClean="0"/>
            <a:t> в Приморском крае</a:t>
          </a:r>
          <a:endParaRPr lang="ru-RU" dirty="0"/>
        </a:p>
      </dgm:t>
    </dgm:pt>
    <dgm:pt modelId="{4D0C20C9-EA3B-4D3F-872B-75D080EB54DD}" type="parTrans" cxnId="{4CA8BB82-BBC5-4B7C-B244-AE51608498BC}">
      <dgm:prSet/>
      <dgm:spPr/>
      <dgm:t>
        <a:bodyPr/>
        <a:lstStyle/>
        <a:p>
          <a:endParaRPr lang="ru-RU"/>
        </a:p>
      </dgm:t>
    </dgm:pt>
    <dgm:pt modelId="{66D13B1B-784E-4D26-95D9-42A527BF7315}" type="sibTrans" cxnId="{4CA8BB82-BBC5-4B7C-B244-AE51608498BC}">
      <dgm:prSet/>
      <dgm:spPr/>
      <dgm:t>
        <a:bodyPr/>
        <a:lstStyle/>
        <a:p>
          <a:endParaRPr lang="ru-RU"/>
        </a:p>
      </dgm:t>
    </dgm:pt>
    <dgm:pt modelId="{46E018B8-48BE-4C8E-89EF-2823B2878E82}">
      <dgm:prSet phldrT="[Текст]"/>
      <dgm:spPr/>
      <dgm:t>
        <a:bodyPr/>
        <a:lstStyle/>
        <a:p>
          <a:r>
            <a:rPr lang="ru-RU" dirty="0" smtClean="0"/>
            <a:t>Поучили награды на форуме «Бумеранг» и </a:t>
          </a:r>
          <a:r>
            <a:rPr lang="ru-RU" dirty="0" err="1" smtClean="0"/>
            <a:t>медиафоруме</a:t>
          </a:r>
          <a:r>
            <a:rPr lang="ru-RU" dirty="0" smtClean="0"/>
            <a:t> в Артеке, наши выпускники работали на ГТРК, в Артеке.</a:t>
          </a:r>
          <a:endParaRPr lang="ru-RU" dirty="0"/>
        </a:p>
      </dgm:t>
    </dgm:pt>
    <dgm:pt modelId="{DF01503F-8952-4387-9FD0-4C266B3EBBA4}" type="parTrans" cxnId="{C7BF02DE-4CCC-469E-BBEE-765ED05490B9}">
      <dgm:prSet/>
      <dgm:spPr/>
      <dgm:t>
        <a:bodyPr/>
        <a:lstStyle/>
        <a:p>
          <a:endParaRPr lang="ru-RU"/>
        </a:p>
      </dgm:t>
    </dgm:pt>
    <dgm:pt modelId="{651C03F3-559B-4D1B-822F-CA8F22818A8F}" type="sibTrans" cxnId="{C7BF02DE-4CCC-469E-BBEE-765ED05490B9}">
      <dgm:prSet/>
      <dgm:spPr/>
      <dgm:t>
        <a:bodyPr/>
        <a:lstStyle/>
        <a:p>
          <a:endParaRPr lang="ru-RU"/>
        </a:p>
      </dgm:t>
    </dgm:pt>
    <dgm:pt modelId="{26A73537-2CC8-46C4-BFB2-F9CBB0C9E2DD}" type="pres">
      <dgm:prSet presAssocID="{1DDC8269-1380-4260-A94A-C397DC13CE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8269B-4EC2-48BF-A1A2-FF7212092C8C}" type="pres">
      <dgm:prSet presAssocID="{C4F30E74-14EC-470B-B748-C668FBDE724A}" presName="vertOne" presStyleCnt="0"/>
      <dgm:spPr/>
    </dgm:pt>
    <dgm:pt modelId="{3B9478B5-2F91-4563-8C0A-F7AF2E50926E}" type="pres">
      <dgm:prSet presAssocID="{C4F30E74-14EC-470B-B748-C668FBDE724A}" presName="txOne" presStyleLbl="node0" presStyleIdx="0" presStyleCnt="1" custLinFactNeighborX="11" custLinFactNeighborY="-23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77AE2-2B17-4458-A5EE-7DF595A7C64F}" type="pres">
      <dgm:prSet presAssocID="{C4F30E74-14EC-470B-B748-C668FBDE724A}" presName="parTransOne" presStyleCnt="0"/>
      <dgm:spPr/>
    </dgm:pt>
    <dgm:pt modelId="{A77BCCDE-3183-4287-973F-E7139CC3BF9E}" type="pres">
      <dgm:prSet presAssocID="{C4F30E74-14EC-470B-B748-C668FBDE724A}" presName="horzOne" presStyleCnt="0"/>
      <dgm:spPr/>
    </dgm:pt>
    <dgm:pt modelId="{AD8E7834-3036-48DA-B0CA-53731B33CD54}" type="pres">
      <dgm:prSet presAssocID="{83EA8D03-B4D3-4249-A3B1-1D2167FDFAE3}" presName="vertTwo" presStyleCnt="0"/>
      <dgm:spPr/>
    </dgm:pt>
    <dgm:pt modelId="{7F3B915D-7BFB-4B61-A781-47DDE8674247}" type="pres">
      <dgm:prSet presAssocID="{83EA8D03-B4D3-4249-A3B1-1D2167FDFAE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67628-4DC2-4A8B-8F29-E8F11AC7B08E}" type="pres">
      <dgm:prSet presAssocID="{83EA8D03-B4D3-4249-A3B1-1D2167FDFAE3}" presName="parTransTwo" presStyleCnt="0"/>
      <dgm:spPr/>
    </dgm:pt>
    <dgm:pt modelId="{FD13E4DC-8703-4FEB-A4FD-E4C00A402DAC}" type="pres">
      <dgm:prSet presAssocID="{83EA8D03-B4D3-4249-A3B1-1D2167FDFAE3}" presName="horzTwo" presStyleCnt="0"/>
      <dgm:spPr/>
    </dgm:pt>
    <dgm:pt modelId="{51F49843-A23A-4B87-AF5E-02CA934FC435}" type="pres">
      <dgm:prSet presAssocID="{AED7D450-37DA-4054-88B3-2DF689FBD2BC}" presName="vertThree" presStyleCnt="0"/>
      <dgm:spPr/>
    </dgm:pt>
    <dgm:pt modelId="{22D72C31-3987-48F3-A6BE-6AA124A8AE0E}" type="pres">
      <dgm:prSet presAssocID="{AED7D450-37DA-4054-88B3-2DF689FBD2B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E765A-9B83-49D6-B7FD-4AE21E03D890}" type="pres">
      <dgm:prSet presAssocID="{AED7D450-37DA-4054-88B3-2DF689FBD2BC}" presName="horzThree" presStyleCnt="0"/>
      <dgm:spPr/>
    </dgm:pt>
    <dgm:pt modelId="{69126D3F-C9DD-40B9-8527-AB31E062794C}" type="pres">
      <dgm:prSet presAssocID="{8EABCA80-5D98-4FC5-8F5E-0E00C6D9415A}" presName="sibSpaceThree" presStyleCnt="0"/>
      <dgm:spPr/>
    </dgm:pt>
    <dgm:pt modelId="{753AFF88-0CC4-4A4F-ADBB-1AA0CA1888AF}" type="pres">
      <dgm:prSet presAssocID="{A1F9E6FF-0D71-4C4B-B43B-04EA1A0E91CA}" presName="vertThree" presStyleCnt="0"/>
      <dgm:spPr/>
    </dgm:pt>
    <dgm:pt modelId="{B16371C2-8327-40CA-AECB-C08B0D3A1EBF}" type="pres">
      <dgm:prSet presAssocID="{A1F9E6FF-0D71-4C4B-B43B-04EA1A0E91C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002F-41C2-4596-AD76-404F85E815D3}" type="pres">
      <dgm:prSet presAssocID="{A1F9E6FF-0D71-4C4B-B43B-04EA1A0E91CA}" presName="horzThree" presStyleCnt="0"/>
      <dgm:spPr/>
    </dgm:pt>
    <dgm:pt modelId="{E12FD189-F54D-4DE5-9B2F-F527D60D9D9D}" type="pres">
      <dgm:prSet presAssocID="{7E0DEDCE-C97F-427F-8C81-9E879BEF507A}" presName="sibSpaceTwo" presStyleCnt="0"/>
      <dgm:spPr/>
    </dgm:pt>
    <dgm:pt modelId="{13410B22-5650-4A07-8C38-D9AA86D94823}" type="pres">
      <dgm:prSet presAssocID="{623281EF-58EF-49B2-B3FE-01A782FDA1B0}" presName="vertTwo" presStyleCnt="0"/>
      <dgm:spPr/>
    </dgm:pt>
    <dgm:pt modelId="{C62076A7-88C1-43CB-95CA-656841A168F9}" type="pres">
      <dgm:prSet presAssocID="{623281EF-58EF-49B2-B3FE-01A782FDA1B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8AB31D-86D1-4CF0-9E6D-E9F100A79E66}" type="pres">
      <dgm:prSet presAssocID="{623281EF-58EF-49B2-B3FE-01A782FDA1B0}" presName="parTransTwo" presStyleCnt="0"/>
      <dgm:spPr/>
    </dgm:pt>
    <dgm:pt modelId="{B7328800-CB21-431F-AE49-D6F0FDED5B78}" type="pres">
      <dgm:prSet presAssocID="{623281EF-58EF-49B2-B3FE-01A782FDA1B0}" presName="horzTwo" presStyleCnt="0"/>
      <dgm:spPr/>
    </dgm:pt>
    <dgm:pt modelId="{0E09AE08-74B3-48F2-A332-8029B9104F5A}" type="pres">
      <dgm:prSet presAssocID="{46E018B8-48BE-4C8E-89EF-2823B2878E82}" presName="vertThree" presStyleCnt="0"/>
      <dgm:spPr/>
    </dgm:pt>
    <dgm:pt modelId="{CA8CE893-C056-4E45-A1EF-9A8F1636C8C9}" type="pres">
      <dgm:prSet presAssocID="{46E018B8-48BE-4C8E-89EF-2823B2878E8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CDA1B-7D20-4A44-A2AD-9A83A63CA2F1}" type="pres">
      <dgm:prSet presAssocID="{46E018B8-48BE-4C8E-89EF-2823B2878E82}" presName="horzThree" presStyleCnt="0"/>
      <dgm:spPr/>
    </dgm:pt>
  </dgm:ptLst>
  <dgm:cxnLst>
    <dgm:cxn modelId="{D0D871D2-88B9-4920-B211-E34A69EA66AB}" srcId="{83EA8D03-B4D3-4249-A3B1-1D2167FDFAE3}" destId="{A1F9E6FF-0D71-4C4B-B43B-04EA1A0E91CA}" srcOrd="1" destOrd="0" parTransId="{928A172A-A6F7-446D-8A5F-7FAA33C0FEAD}" sibTransId="{82FB47ED-FDC4-4F8F-B4E2-FE84C46DA47A}"/>
    <dgm:cxn modelId="{062852B6-1C3B-440E-9E15-B64D2FABD8FA}" type="presOf" srcId="{1DDC8269-1380-4260-A94A-C397DC13CEC5}" destId="{26A73537-2CC8-46C4-BFB2-F9CBB0C9E2DD}" srcOrd="0" destOrd="0" presId="urn:microsoft.com/office/officeart/2005/8/layout/hierarchy4"/>
    <dgm:cxn modelId="{C4AEE684-B4A4-47D3-9080-EFFF4B674CA5}" type="presOf" srcId="{A1F9E6FF-0D71-4C4B-B43B-04EA1A0E91CA}" destId="{B16371C2-8327-40CA-AECB-C08B0D3A1EBF}" srcOrd="0" destOrd="0" presId="urn:microsoft.com/office/officeart/2005/8/layout/hierarchy4"/>
    <dgm:cxn modelId="{7EA56426-C68B-4AE7-ACC2-EFFD4D9C5A0D}" type="presOf" srcId="{C4F30E74-14EC-470B-B748-C668FBDE724A}" destId="{3B9478B5-2F91-4563-8C0A-F7AF2E50926E}" srcOrd="0" destOrd="0" presId="urn:microsoft.com/office/officeart/2005/8/layout/hierarchy4"/>
    <dgm:cxn modelId="{402F03CF-132F-4CD0-9CF9-638ACE8267E9}" type="presOf" srcId="{46E018B8-48BE-4C8E-89EF-2823B2878E82}" destId="{CA8CE893-C056-4E45-A1EF-9A8F1636C8C9}" srcOrd="0" destOrd="0" presId="urn:microsoft.com/office/officeart/2005/8/layout/hierarchy4"/>
    <dgm:cxn modelId="{18F04CD5-1838-47B2-AD14-4C63341AE7DD}" type="presOf" srcId="{623281EF-58EF-49B2-B3FE-01A782FDA1B0}" destId="{C62076A7-88C1-43CB-95CA-656841A168F9}" srcOrd="0" destOrd="0" presId="urn:microsoft.com/office/officeart/2005/8/layout/hierarchy4"/>
    <dgm:cxn modelId="{1D03B72A-9745-402A-B4C0-93EEBAA0CAE4}" type="presOf" srcId="{83EA8D03-B4D3-4249-A3B1-1D2167FDFAE3}" destId="{7F3B915D-7BFB-4B61-A781-47DDE8674247}" srcOrd="0" destOrd="0" presId="urn:microsoft.com/office/officeart/2005/8/layout/hierarchy4"/>
    <dgm:cxn modelId="{35261524-3F71-4A4A-985B-8CD5883BBC12}" srcId="{83EA8D03-B4D3-4249-A3B1-1D2167FDFAE3}" destId="{AED7D450-37DA-4054-88B3-2DF689FBD2BC}" srcOrd="0" destOrd="0" parTransId="{45532FCA-7215-460C-9E6D-F7B1A51C9EA7}" sibTransId="{8EABCA80-5D98-4FC5-8F5E-0E00C6D9415A}"/>
    <dgm:cxn modelId="{A7A9A6C9-CC80-4285-AB2A-5141B1EC6D69}" srcId="{C4F30E74-14EC-470B-B748-C668FBDE724A}" destId="{83EA8D03-B4D3-4249-A3B1-1D2167FDFAE3}" srcOrd="0" destOrd="0" parTransId="{F41E0D48-9E1D-4959-92B9-B280FB552DDA}" sibTransId="{7E0DEDCE-C97F-427F-8C81-9E879BEF507A}"/>
    <dgm:cxn modelId="{63F7B2BF-2664-43C0-985F-5E126DF6D20E}" type="presOf" srcId="{AED7D450-37DA-4054-88B3-2DF689FBD2BC}" destId="{22D72C31-3987-48F3-A6BE-6AA124A8AE0E}" srcOrd="0" destOrd="0" presId="urn:microsoft.com/office/officeart/2005/8/layout/hierarchy4"/>
    <dgm:cxn modelId="{C7BF02DE-4CCC-469E-BBEE-765ED05490B9}" srcId="{623281EF-58EF-49B2-B3FE-01A782FDA1B0}" destId="{46E018B8-48BE-4C8E-89EF-2823B2878E82}" srcOrd="0" destOrd="0" parTransId="{DF01503F-8952-4387-9FD0-4C266B3EBBA4}" sibTransId="{651C03F3-559B-4D1B-822F-CA8F22818A8F}"/>
    <dgm:cxn modelId="{4CA8BB82-BBC5-4B7C-B244-AE51608498BC}" srcId="{C4F30E74-14EC-470B-B748-C668FBDE724A}" destId="{623281EF-58EF-49B2-B3FE-01A782FDA1B0}" srcOrd="1" destOrd="0" parTransId="{4D0C20C9-EA3B-4D3F-872B-75D080EB54DD}" sibTransId="{66D13B1B-784E-4D26-95D9-42A527BF7315}"/>
    <dgm:cxn modelId="{45B8F24F-7B60-4BE6-B296-E2A937EA5E15}" srcId="{1DDC8269-1380-4260-A94A-C397DC13CEC5}" destId="{C4F30E74-14EC-470B-B748-C668FBDE724A}" srcOrd="0" destOrd="0" parTransId="{E40EBF43-3AB1-4AAF-B785-642447DE9809}" sibTransId="{70473903-F7FF-421F-90D8-7083818748FC}"/>
    <dgm:cxn modelId="{F1BE1300-950C-4870-A226-136BD46CF615}" type="presParOf" srcId="{26A73537-2CC8-46C4-BFB2-F9CBB0C9E2DD}" destId="{5FF8269B-4EC2-48BF-A1A2-FF7212092C8C}" srcOrd="0" destOrd="0" presId="urn:microsoft.com/office/officeart/2005/8/layout/hierarchy4"/>
    <dgm:cxn modelId="{73265A31-0B05-4A1A-B739-45A3199C2FFF}" type="presParOf" srcId="{5FF8269B-4EC2-48BF-A1A2-FF7212092C8C}" destId="{3B9478B5-2F91-4563-8C0A-F7AF2E50926E}" srcOrd="0" destOrd="0" presId="urn:microsoft.com/office/officeart/2005/8/layout/hierarchy4"/>
    <dgm:cxn modelId="{85B92D3D-FE76-43A0-BEE1-A088C4BC5AEC}" type="presParOf" srcId="{5FF8269B-4EC2-48BF-A1A2-FF7212092C8C}" destId="{9F877AE2-2B17-4458-A5EE-7DF595A7C64F}" srcOrd="1" destOrd="0" presId="urn:microsoft.com/office/officeart/2005/8/layout/hierarchy4"/>
    <dgm:cxn modelId="{8261557F-0D96-4753-8F78-AAD2C68990B4}" type="presParOf" srcId="{5FF8269B-4EC2-48BF-A1A2-FF7212092C8C}" destId="{A77BCCDE-3183-4287-973F-E7139CC3BF9E}" srcOrd="2" destOrd="0" presId="urn:microsoft.com/office/officeart/2005/8/layout/hierarchy4"/>
    <dgm:cxn modelId="{FF407382-1816-4A25-8D90-76DFB385B074}" type="presParOf" srcId="{A77BCCDE-3183-4287-973F-E7139CC3BF9E}" destId="{AD8E7834-3036-48DA-B0CA-53731B33CD54}" srcOrd="0" destOrd="0" presId="urn:microsoft.com/office/officeart/2005/8/layout/hierarchy4"/>
    <dgm:cxn modelId="{8EAFBD42-1D3B-4BB8-A235-EE5D98B3E853}" type="presParOf" srcId="{AD8E7834-3036-48DA-B0CA-53731B33CD54}" destId="{7F3B915D-7BFB-4B61-A781-47DDE8674247}" srcOrd="0" destOrd="0" presId="urn:microsoft.com/office/officeart/2005/8/layout/hierarchy4"/>
    <dgm:cxn modelId="{2B4DD7C3-02EB-4BAD-9572-6A612EA819BB}" type="presParOf" srcId="{AD8E7834-3036-48DA-B0CA-53731B33CD54}" destId="{FDA67628-4DC2-4A8B-8F29-E8F11AC7B08E}" srcOrd="1" destOrd="0" presId="urn:microsoft.com/office/officeart/2005/8/layout/hierarchy4"/>
    <dgm:cxn modelId="{7279C3C3-5720-4521-AFF6-2EFDE47D76CA}" type="presParOf" srcId="{AD8E7834-3036-48DA-B0CA-53731B33CD54}" destId="{FD13E4DC-8703-4FEB-A4FD-E4C00A402DAC}" srcOrd="2" destOrd="0" presId="urn:microsoft.com/office/officeart/2005/8/layout/hierarchy4"/>
    <dgm:cxn modelId="{A18FAF29-4C92-4F9C-B881-292A676787BA}" type="presParOf" srcId="{FD13E4DC-8703-4FEB-A4FD-E4C00A402DAC}" destId="{51F49843-A23A-4B87-AF5E-02CA934FC435}" srcOrd="0" destOrd="0" presId="urn:microsoft.com/office/officeart/2005/8/layout/hierarchy4"/>
    <dgm:cxn modelId="{3A887519-24B2-4CFA-B84F-3BB9F6C4732E}" type="presParOf" srcId="{51F49843-A23A-4B87-AF5E-02CA934FC435}" destId="{22D72C31-3987-48F3-A6BE-6AA124A8AE0E}" srcOrd="0" destOrd="0" presId="urn:microsoft.com/office/officeart/2005/8/layout/hierarchy4"/>
    <dgm:cxn modelId="{40539C97-F505-427A-9DBC-A32D9325F99C}" type="presParOf" srcId="{51F49843-A23A-4B87-AF5E-02CA934FC435}" destId="{E5BE765A-9B83-49D6-B7FD-4AE21E03D890}" srcOrd="1" destOrd="0" presId="urn:microsoft.com/office/officeart/2005/8/layout/hierarchy4"/>
    <dgm:cxn modelId="{4D16B553-7B53-4F20-8244-1B909BD2EB08}" type="presParOf" srcId="{FD13E4DC-8703-4FEB-A4FD-E4C00A402DAC}" destId="{69126D3F-C9DD-40B9-8527-AB31E062794C}" srcOrd="1" destOrd="0" presId="urn:microsoft.com/office/officeart/2005/8/layout/hierarchy4"/>
    <dgm:cxn modelId="{FB2CD1F8-33C9-4B6A-82A0-C80CCAD73ABF}" type="presParOf" srcId="{FD13E4DC-8703-4FEB-A4FD-E4C00A402DAC}" destId="{753AFF88-0CC4-4A4F-ADBB-1AA0CA1888AF}" srcOrd="2" destOrd="0" presId="urn:microsoft.com/office/officeart/2005/8/layout/hierarchy4"/>
    <dgm:cxn modelId="{30607AC4-F41B-445B-8449-A6272A36723E}" type="presParOf" srcId="{753AFF88-0CC4-4A4F-ADBB-1AA0CA1888AF}" destId="{B16371C2-8327-40CA-AECB-C08B0D3A1EBF}" srcOrd="0" destOrd="0" presId="urn:microsoft.com/office/officeart/2005/8/layout/hierarchy4"/>
    <dgm:cxn modelId="{36FC345B-EEEF-40CC-8B11-79703503B106}" type="presParOf" srcId="{753AFF88-0CC4-4A4F-ADBB-1AA0CA1888AF}" destId="{A498002F-41C2-4596-AD76-404F85E815D3}" srcOrd="1" destOrd="0" presId="urn:microsoft.com/office/officeart/2005/8/layout/hierarchy4"/>
    <dgm:cxn modelId="{16307A2F-33FD-45A6-913F-04F66E6E30E6}" type="presParOf" srcId="{A77BCCDE-3183-4287-973F-E7139CC3BF9E}" destId="{E12FD189-F54D-4DE5-9B2F-F527D60D9D9D}" srcOrd="1" destOrd="0" presId="urn:microsoft.com/office/officeart/2005/8/layout/hierarchy4"/>
    <dgm:cxn modelId="{5B2B3537-554D-4548-B9A7-465E9A5B58A5}" type="presParOf" srcId="{A77BCCDE-3183-4287-973F-E7139CC3BF9E}" destId="{13410B22-5650-4A07-8C38-D9AA86D94823}" srcOrd="2" destOrd="0" presId="urn:microsoft.com/office/officeart/2005/8/layout/hierarchy4"/>
    <dgm:cxn modelId="{4BCE5E5F-3853-4042-A138-9E93A5FBB948}" type="presParOf" srcId="{13410B22-5650-4A07-8C38-D9AA86D94823}" destId="{C62076A7-88C1-43CB-95CA-656841A168F9}" srcOrd="0" destOrd="0" presId="urn:microsoft.com/office/officeart/2005/8/layout/hierarchy4"/>
    <dgm:cxn modelId="{6F97A44A-86EE-4A64-B65A-582F0B7A70A5}" type="presParOf" srcId="{13410B22-5650-4A07-8C38-D9AA86D94823}" destId="{3E8AB31D-86D1-4CF0-9E6D-E9F100A79E66}" srcOrd="1" destOrd="0" presId="urn:microsoft.com/office/officeart/2005/8/layout/hierarchy4"/>
    <dgm:cxn modelId="{750CA1D4-0562-4AFB-AA2A-73C52EC8A14A}" type="presParOf" srcId="{13410B22-5650-4A07-8C38-D9AA86D94823}" destId="{B7328800-CB21-431F-AE49-D6F0FDED5B78}" srcOrd="2" destOrd="0" presId="urn:microsoft.com/office/officeart/2005/8/layout/hierarchy4"/>
    <dgm:cxn modelId="{E972CF27-3D6C-46F5-9299-0A09B41F1C93}" type="presParOf" srcId="{B7328800-CB21-431F-AE49-D6F0FDED5B78}" destId="{0E09AE08-74B3-48F2-A332-8029B9104F5A}" srcOrd="0" destOrd="0" presId="urn:microsoft.com/office/officeart/2005/8/layout/hierarchy4"/>
    <dgm:cxn modelId="{72B0ABBD-DAEA-4BDD-BF1E-8EEE608ED692}" type="presParOf" srcId="{0E09AE08-74B3-48F2-A332-8029B9104F5A}" destId="{CA8CE893-C056-4E45-A1EF-9A8F1636C8C9}" srcOrd="0" destOrd="0" presId="urn:microsoft.com/office/officeart/2005/8/layout/hierarchy4"/>
    <dgm:cxn modelId="{ECF6992B-D5BB-4317-804E-7406694ED457}" type="presParOf" srcId="{0E09AE08-74B3-48F2-A332-8029B9104F5A}" destId="{CCBCDA1B-7D20-4A44-A2AD-9A83A63CA2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89BD3E-AF34-4525-9CB4-CCC7CC99E60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CACBBE-0102-407C-AC7F-AD6469DD162F}">
      <dgm:prSet phldrT="[Текст]" phldr="1"/>
      <dgm:spPr/>
      <dgm:t>
        <a:bodyPr/>
        <a:lstStyle/>
        <a:p>
          <a:endParaRPr lang="ru-RU"/>
        </a:p>
      </dgm:t>
    </dgm:pt>
    <dgm:pt modelId="{6E812B29-52E2-42CA-80F0-1DADF3051276}" type="parTrans" cxnId="{BD21EF10-C4D4-41BE-BFBF-1DE32C0C1C8C}">
      <dgm:prSet/>
      <dgm:spPr/>
      <dgm:t>
        <a:bodyPr/>
        <a:lstStyle/>
        <a:p>
          <a:endParaRPr lang="ru-RU"/>
        </a:p>
      </dgm:t>
    </dgm:pt>
    <dgm:pt modelId="{E86D56FB-E153-49E1-9088-85C760F1927B}" type="sibTrans" cxnId="{BD21EF10-C4D4-41BE-BFBF-1DE32C0C1C8C}">
      <dgm:prSet/>
      <dgm:spPr/>
      <dgm:t>
        <a:bodyPr/>
        <a:lstStyle/>
        <a:p>
          <a:endParaRPr lang="ru-RU"/>
        </a:p>
      </dgm:t>
    </dgm:pt>
    <dgm:pt modelId="{1E68B95A-41BB-497D-8F4A-613354499A93}">
      <dgm:prSet phldrT="[Текст]"/>
      <dgm:spPr/>
      <dgm:t>
        <a:bodyPr/>
        <a:lstStyle/>
        <a:p>
          <a:r>
            <a:rPr lang="ru-RU" dirty="0" smtClean="0"/>
            <a:t>Не все проекты победили в конкурсе грантов</a:t>
          </a:r>
          <a:endParaRPr lang="ru-RU" dirty="0"/>
        </a:p>
      </dgm:t>
    </dgm:pt>
    <dgm:pt modelId="{B7E69C9C-F17F-4AEB-A491-8FC8D105E457}" type="parTrans" cxnId="{45D878C3-A965-41E1-960F-6DA8B448EE20}">
      <dgm:prSet/>
      <dgm:spPr/>
      <dgm:t>
        <a:bodyPr/>
        <a:lstStyle/>
        <a:p>
          <a:endParaRPr lang="ru-RU"/>
        </a:p>
      </dgm:t>
    </dgm:pt>
    <dgm:pt modelId="{7D8C7C34-6DC9-4312-9D53-0FED2412D3B5}" type="sibTrans" cxnId="{45D878C3-A965-41E1-960F-6DA8B448EE20}">
      <dgm:prSet/>
      <dgm:spPr/>
      <dgm:t>
        <a:bodyPr/>
        <a:lstStyle/>
        <a:p>
          <a:endParaRPr lang="ru-RU"/>
        </a:p>
      </dgm:t>
    </dgm:pt>
    <dgm:pt modelId="{AE02EABC-2A91-4FFE-B612-B251F276CE77}">
      <dgm:prSet phldrT="[Текст]" phldr="1"/>
      <dgm:spPr/>
      <dgm:t>
        <a:bodyPr/>
        <a:lstStyle/>
        <a:p>
          <a:endParaRPr lang="ru-RU"/>
        </a:p>
      </dgm:t>
    </dgm:pt>
    <dgm:pt modelId="{64F57257-5530-4A75-B387-AC0C641C62C9}" type="parTrans" cxnId="{9C6013A0-BBB0-4517-81A6-F07873F5C017}">
      <dgm:prSet/>
      <dgm:spPr/>
      <dgm:t>
        <a:bodyPr/>
        <a:lstStyle/>
        <a:p>
          <a:endParaRPr lang="ru-RU"/>
        </a:p>
      </dgm:t>
    </dgm:pt>
    <dgm:pt modelId="{E2BC0675-007A-4CC9-A493-D051C41D84CB}" type="sibTrans" cxnId="{9C6013A0-BBB0-4517-81A6-F07873F5C017}">
      <dgm:prSet/>
      <dgm:spPr/>
      <dgm:t>
        <a:bodyPr/>
        <a:lstStyle/>
        <a:p>
          <a:endParaRPr lang="ru-RU"/>
        </a:p>
      </dgm:t>
    </dgm:pt>
    <dgm:pt modelId="{FD1BFBC3-37BA-4146-9772-1237C4CE57DD}">
      <dgm:prSet phldrT="[Текст]"/>
      <dgm:spPr/>
      <dgm:t>
        <a:bodyPr/>
        <a:lstStyle/>
        <a:p>
          <a:r>
            <a:rPr lang="ru-RU" dirty="0" smtClean="0"/>
            <a:t>Мероприятия, </a:t>
          </a:r>
          <a:r>
            <a:rPr lang="ru-RU" dirty="0" err="1" smtClean="0"/>
            <a:t>вызваные</a:t>
          </a:r>
          <a:r>
            <a:rPr lang="ru-RU" dirty="0" smtClean="0"/>
            <a:t> «пандемией»</a:t>
          </a:r>
          <a:endParaRPr lang="ru-RU" dirty="0"/>
        </a:p>
      </dgm:t>
    </dgm:pt>
    <dgm:pt modelId="{ADD129E5-4A1D-4039-B509-2A0B2CB787A1}" type="parTrans" cxnId="{8E46C6FA-C445-463D-A9EC-5EA24DCA1DAF}">
      <dgm:prSet/>
      <dgm:spPr/>
      <dgm:t>
        <a:bodyPr/>
        <a:lstStyle/>
        <a:p>
          <a:endParaRPr lang="ru-RU"/>
        </a:p>
      </dgm:t>
    </dgm:pt>
    <dgm:pt modelId="{F77F49C6-7618-4732-9850-9880DFBDFD81}" type="sibTrans" cxnId="{8E46C6FA-C445-463D-A9EC-5EA24DCA1DAF}">
      <dgm:prSet/>
      <dgm:spPr/>
      <dgm:t>
        <a:bodyPr/>
        <a:lstStyle/>
        <a:p>
          <a:endParaRPr lang="ru-RU"/>
        </a:p>
      </dgm:t>
    </dgm:pt>
    <dgm:pt modelId="{37023DB9-BD05-40C1-800E-93104BEF25DD}">
      <dgm:prSet phldrT="[Текст]" phldr="1"/>
      <dgm:spPr/>
      <dgm:t>
        <a:bodyPr/>
        <a:lstStyle/>
        <a:p>
          <a:endParaRPr lang="ru-RU"/>
        </a:p>
      </dgm:t>
    </dgm:pt>
    <dgm:pt modelId="{7C80900A-CB40-4E80-BD61-206460B4636D}" type="parTrans" cxnId="{F68FB9B4-462D-42F6-AD5A-978DBBD34086}">
      <dgm:prSet/>
      <dgm:spPr/>
      <dgm:t>
        <a:bodyPr/>
        <a:lstStyle/>
        <a:p>
          <a:endParaRPr lang="ru-RU"/>
        </a:p>
      </dgm:t>
    </dgm:pt>
    <dgm:pt modelId="{BEE66DD2-1350-4446-BD0C-CFCB6AE9DAE1}" type="sibTrans" cxnId="{F68FB9B4-462D-42F6-AD5A-978DBBD34086}">
      <dgm:prSet/>
      <dgm:spPr/>
      <dgm:t>
        <a:bodyPr/>
        <a:lstStyle/>
        <a:p>
          <a:endParaRPr lang="ru-RU"/>
        </a:p>
      </dgm:t>
    </dgm:pt>
    <dgm:pt modelId="{B33E7BEE-AE5B-48A5-9D6B-8F5B8D3188DC}">
      <dgm:prSet phldrT="[Текст]"/>
      <dgm:spPr/>
      <dgm:t>
        <a:bodyPr/>
        <a:lstStyle/>
        <a:p>
          <a:r>
            <a:rPr lang="ru-RU" dirty="0" smtClean="0"/>
            <a:t>Загруженность детей в школе, мешающая их образованию.</a:t>
          </a:r>
          <a:endParaRPr lang="ru-RU" dirty="0"/>
        </a:p>
      </dgm:t>
    </dgm:pt>
    <dgm:pt modelId="{06ED7587-5F26-43E6-BFCD-60260FC4AE1E}" type="parTrans" cxnId="{243D0BD9-FE04-4A68-9B35-7BF7A57377DA}">
      <dgm:prSet/>
      <dgm:spPr/>
      <dgm:t>
        <a:bodyPr/>
        <a:lstStyle/>
        <a:p>
          <a:endParaRPr lang="ru-RU"/>
        </a:p>
      </dgm:t>
    </dgm:pt>
    <dgm:pt modelId="{F102F255-4D12-4E22-A16C-4F3AD3C3DDCE}" type="sibTrans" cxnId="{243D0BD9-FE04-4A68-9B35-7BF7A57377DA}">
      <dgm:prSet/>
      <dgm:spPr/>
      <dgm:t>
        <a:bodyPr/>
        <a:lstStyle/>
        <a:p>
          <a:endParaRPr lang="ru-RU"/>
        </a:p>
      </dgm:t>
    </dgm:pt>
    <dgm:pt modelId="{6DF7228A-6F87-4957-9917-17AAB6C87D1D}" type="pres">
      <dgm:prSet presAssocID="{3689BD3E-AF34-4525-9CB4-CCC7CC99E60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09409C-4D5F-4999-B55A-9592737F1D1D}" type="pres">
      <dgm:prSet presAssocID="{0DCACBBE-0102-407C-AC7F-AD6469DD162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16601-D666-4D49-9377-DB73CC4D438C}" type="pres">
      <dgm:prSet presAssocID="{0DCACBBE-0102-407C-AC7F-AD6469DD162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EE3E5-A780-414E-9219-079E0A2EAFAA}" type="pres">
      <dgm:prSet presAssocID="{AE02EABC-2A91-4FFE-B612-B251F276CE7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B24B7-3BED-488E-B6A2-30BDABF83E8B}" type="pres">
      <dgm:prSet presAssocID="{AE02EABC-2A91-4FFE-B612-B251F276CE7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60156-98B0-4CD5-BEFB-8AF01CFCA05C}" type="pres">
      <dgm:prSet presAssocID="{37023DB9-BD05-40C1-800E-93104BEF25D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37975-0C2C-449C-BB0B-7834F76B029E}" type="pres">
      <dgm:prSet presAssocID="{37023DB9-BD05-40C1-800E-93104BEF25D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F0968-443E-4F56-912C-52F55D823E32}" type="presOf" srcId="{AE02EABC-2A91-4FFE-B612-B251F276CE77}" destId="{01EEE3E5-A780-414E-9219-079E0A2EAFAA}" srcOrd="0" destOrd="0" presId="urn:microsoft.com/office/officeart/2009/3/layout/IncreasingArrowsProcess"/>
    <dgm:cxn modelId="{9C9C66E5-08E3-41F0-BDF5-FD938FE879EB}" type="presOf" srcId="{1E68B95A-41BB-497D-8F4A-613354499A93}" destId="{49B16601-D666-4D49-9377-DB73CC4D438C}" srcOrd="0" destOrd="0" presId="urn:microsoft.com/office/officeart/2009/3/layout/IncreasingArrowsProcess"/>
    <dgm:cxn modelId="{F68FB9B4-462D-42F6-AD5A-978DBBD34086}" srcId="{3689BD3E-AF34-4525-9CB4-CCC7CC99E600}" destId="{37023DB9-BD05-40C1-800E-93104BEF25DD}" srcOrd="2" destOrd="0" parTransId="{7C80900A-CB40-4E80-BD61-206460B4636D}" sibTransId="{BEE66DD2-1350-4446-BD0C-CFCB6AE9DAE1}"/>
    <dgm:cxn modelId="{BD21EF10-C4D4-41BE-BFBF-1DE32C0C1C8C}" srcId="{3689BD3E-AF34-4525-9CB4-CCC7CC99E600}" destId="{0DCACBBE-0102-407C-AC7F-AD6469DD162F}" srcOrd="0" destOrd="0" parTransId="{6E812B29-52E2-42CA-80F0-1DADF3051276}" sibTransId="{E86D56FB-E153-49E1-9088-85C760F1927B}"/>
    <dgm:cxn modelId="{45D878C3-A965-41E1-960F-6DA8B448EE20}" srcId="{0DCACBBE-0102-407C-AC7F-AD6469DD162F}" destId="{1E68B95A-41BB-497D-8F4A-613354499A93}" srcOrd="0" destOrd="0" parTransId="{B7E69C9C-F17F-4AEB-A491-8FC8D105E457}" sibTransId="{7D8C7C34-6DC9-4312-9D53-0FED2412D3B5}"/>
    <dgm:cxn modelId="{4604C42E-90AF-4EFD-A8C6-7293CCE02B38}" type="presOf" srcId="{3689BD3E-AF34-4525-9CB4-CCC7CC99E600}" destId="{6DF7228A-6F87-4957-9917-17AAB6C87D1D}" srcOrd="0" destOrd="0" presId="urn:microsoft.com/office/officeart/2009/3/layout/IncreasingArrowsProcess"/>
    <dgm:cxn modelId="{243D0BD9-FE04-4A68-9B35-7BF7A57377DA}" srcId="{37023DB9-BD05-40C1-800E-93104BEF25DD}" destId="{B33E7BEE-AE5B-48A5-9D6B-8F5B8D3188DC}" srcOrd="0" destOrd="0" parTransId="{06ED7587-5F26-43E6-BFCD-60260FC4AE1E}" sibTransId="{F102F255-4D12-4E22-A16C-4F3AD3C3DDCE}"/>
    <dgm:cxn modelId="{8E46C6FA-C445-463D-A9EC-5EA24DCA1DAF}" srcId="{AE02EABC-2A91-4FFE-B612-B251F276CE77}" destId="{FD1BFBC3-37BA-4146-9772-1237C4CE57DD}" srcOrd="0" destOrd="0" parTransId="{ADD129E5-4A1D-4039-B509-2A0B2CB787A1}" sibTransId="{F77F49C6-7618-4732-9850-9880DFBDFD81}"/>
    <dgm:cxn modelId="{9C6013A0-BBB0-4517-81A6-F07873F5C017}" srcId="{3689BD3E-AF34-4525-9CB4-CCC7CC99E600}" destId="{AE02EABC-2A91-4FFE-B612-B251F276CE77}" srcOrd="1" destOrd="0" parTransId="{64F57257-5530-4A75-B387-AC0C641C62C9}" sibTransId="{E2BC0675-007A-4CC9-A493-D051C41D84CB}"/>
    <dgm:cxn modelId="{A83A34AD-64D0-4C92-A68B-A56A6EE3A106}" type="presOf" srcId="{0DCACBBE-0102-407C-AC7F-AD6469DD162F}" destId="{3209409C-4D5F-4999-B55A-9592737F1D1D}" srcOrd="0" destOrd="0" presId="urn:microsoft.com/office/officeart/2009/3/layout/IncreasingArrowsProcess"/>
    <dgm:cxn modelId="{0844E69E-C0CE-4A49-9D64-A774B594EB3D}" type="presOf" srcId="{37023DB9-BD05-40C1-800E-93104BEF25DD}" destId="{E8460156-98B0-4CD5-BEFB-8AF01CFCA05C}" srcOrd="0" destOrd="0" presId="urn:microsoft.com/office/officeart/2009/3/layout/IncreasingArrowsProcess"/>
    <dgm:cxn modelId="{15AB6DD3-F64F-4AC8-B23E-752F561485B5}" type="presOf" srcId="{FD1BFBC3-37BA-4146-9772-1237C4CE57DD}" destId="{BC7B24B7-3BED-488E-B6A2-30BDABF83E8B}" srcOrd="0" destOrd="0" presId="urn:microsoft.com/office/officeart/2009/3/layout/IncreasingArrowsProcess"/>
    <dgm:cxn modelId="{6141FECE-629D-450C-A6EF-23039D1F98A5}" type="presOf" srcId="{B33E7BEE-AE5B-48A5-9D6B-8F5B8D3188DC}" destId="{32837975-0C2C-449C-BB0B-7834F76B029E}" srcOrd="0" destOrd="0" presId="urn:microsoft.com/office/officeart/2009/3/layout/IncreasingArrowsProcess"/>
    <dgm:cxn modelId="{76890661-A6FF-4E4D-8CC2-AA1788313830}" type="presParOf" srcId="{6DF7228A-6F87-4957-9917-17AAB6C87D1D}" destId="{3209409C-4D5F-4999-B55A-9592737F1D1D}" srcOrd="0" destOrd="0" presId="urn:microsoft.com/office/officeart/2009/3/layout/IncreasingArrowsProcess"/>
    <dgm:cxn modelId="{9007C9F2-1C51-4917-A209-126DD3E3EABA}" type="presParOf" srcId="{6DF7228A-6F87-4957-9917-17AAB6C87D1D}" destId="{49B16601-D666-4D49-9377-DB73CC4D438C}" srcOrd="1" destOrd="0" presId="urn:microsoft.com/office/officeart/2009/3/layout/IncreasingArrowsProcess"/>
    <dgm:cxn modelId="{0B4DCB31-8341-4A12-BFCB-C0C589E473B6}" type="presParOf" srcId="{6DF7228A-6F87-4957-9917-17AAB6C87D1D}" destId="{01EEE3E5-A780-414E-9219-079E0A2EAFAA}" srcOrd="2" destOrd="0" presId="urn:microsoft.com/office/officeart/2009/3/layout/IncreasingArrowsProcess"/>
    <dgm:cxn modelId="{25E8BEB6-D4C3-4C01-84CB-5FDD60F99265}" type="presParOf" srcId="{6DF7228A-6F87-4957-9917-17AAB6C87D1D}" destId="{BC7B24B7-3BED-488E-B6A2-30BDABF83E8B}" srcOrd="3" destOrd="0" presId="urn:microsoft.com/office/officeart/2009/3/layout/IncreasingArrowsProcess"/>
    <dgm:cxn modelId="{C2F02FF0-489B-4DC0-ABFC-F6422B5DD828}" type="presParOf" srcId="{6DF7228A-6F87-4957-9917-17AAB6C87D1D}" destId="{E8460156-98B0-4CD5-BEFB-8AF01CFCA05C}" srcOrd="4" destOrd="0" presId="urn:microsoft.com/office/officeart/2009/3/layout/IncreasingArrowsProcess"/>
    <dgm:cxn modelId="{3A1EDACC-B02C-47D1-9609-1FDD7EA97678}" type="presParOf" srcId="{6DF7228A-6F87-4957-9917-17AAB6C87D1D}" destId="{32837975-0C2C-449C-BB0B-7834F76B029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97BB1-4225-44B4-B321-4FAB02C1BA37}">
      <dsp:nvSpPr>
        <dsp:cNvPr id="0" name=""/>
        <dsp:cNvSpPr/>
      </dsp:nvSpPr>
      <dsp:spPr>
        <a:xfrm>
          <a:off x="0" y="0"/>
          <a:ext cx="11363831" cy="21160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D33B2-448E-4845-8E41-48F3F40E58A4}">
      <dsp:nvSpPr>
        <dsp:cNvPr id="0" name=""/>
        <dsp:cNvSpPr/>
      </dsp:nvSpPr>
      <dsp:spPr>
        <a:xfrm>
          <a:off x="344044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5CCC-0605-4140-BF57-F8DF83920BF7}">
      <dsp:nvSpPr>
        <dsp:cNvPr id="0" name=""/>
        <dsp:cNvSpPr/>
      </dsp:nvSpPr>
      <dsp:spPr>
        <a:xfrm rot="10800000">
          <a:off x="344044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Городской </a:t>
          </a:r>
          <a:r>
            <a:rPr lang="ru-RU" sz="2000" kern="1200" dirty="0" err="1" smtClean="0"/>
            <a:t>медиафорум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420397" y="2116050"/>
        <a:ext cx="2330024" cy="2509931"/>
      </dsp:txXfrm>
    </dsp:sp>
    <dsp:sp modelId="{E9D41A5B-F498-4292-81A1-104DAD779CAB}">
      <dsp:nvSpPr>
        <dsp:cNvPr id="0" name=""/>
        <dsp:cNvSpPr/>
      </dsp:nvSpPr>
      <dsp:spPr>
        <a:xfrm>
          <a:off x="3075048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CF0EC-F8C2-4DBD-BA37-32D8EFD7DEC8}">
      <dsp:nvSpPr>
        <dsp:cNvPr id="0" name=""/>
        <dsp:cNvSpPr/>
      </dsp:nvSpPr>
      <dsp:spPr>
        <a:xfrm rot="10800000">
          <a:off x="3075048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Региональный Дальневосточный слет участников Лиги юных журналистов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3151401" y="2116050"/>
        <a:ext cx="2330024" cy="2509931"/>
      </dsp:txXfrm>
    </dsp:sp>
    <dsp:sp modelId="{9D9CB7D2-5C39-4CE5-99FF-DF9E7FF9842A}">
      <dsp:nvSpPr>
        <dsp:cNvPr id="0" name=""/>
        <dsp:cNvSpPr/>
      </dsp:nvSpPr>
      <dsp:spPr>
        <a:xfrm>
          <a:off x="5806052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A8F79-6CF2-495F-81DD-F4DC52B0BA06}">
      <dsp:nvSpPr>
        <dsp:cNvPr id="0" name=""/>
        <dsp:cNvSpPr/>
      </dsp:nvSpPr>
      <dsp:spPr>
        <a:xfrm rot="10800000">
          <a:off x="5806052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Всероссийский Фестиваль детского кино и телевидения «Веселая </a:t>
          </a:r>
          <a:r>
            <a:rPr lang="ru-RU" sz="2000" kern="1200" dirty="0" err="1" smtClean="0">
              <a:solidFill>
                <a:schemeClr val="tx1"/>
              </a:solidFill>
            </a:rPr>
            <a:t>ларга</a:t>
          </a:r>
          <a:r>
            <a:rPr lang="ru-RU" sz="2000" kern="1200" dirty="0" smtClean="0">
              <a:solidFill>
                <a:schemeClr val="tx1"/>
              </a:solidFill>
            </a:rPr>
            <a:t>»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5882405" y="2116050"/>
        <a:ext cx="2330024" cy="2509931"/>
      </dsp:txXfrm>
    </dsp:sp>
    <dsp:sp modelId="{54C9719B-2638-47E2-920B-4281F6B78696}">
      <dsp:nvSpPr>
        <dsp:cNvPr id="0" name=""/>
        <dsp:cNvSpPr/>
      </dsp:nvSpPr>
      <dsp:spPr>
        <a:xfrm>
          <a:off x="8537055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DEDE-EC2D-456F-B2F5-84839E596950}">
      <dsp:nvSpPr>
        <dsp:cNvPr id="0" name=""/>
        <dsp:cNvSpPr/>
      </dsp:nvSpPr>
      <dsp:spPr>
        <a:xfrm rot="10800000">
          <a:off x="8537055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Краевой заочный фестиваль детских СМИ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«Пробный шар»</a:t>
          </a:r>
          <a:endParaRPr lang="ru-RU" sz="2000" kern="1200" dirty="0"/>
        </a:p>
      </dsp:txBody>
      <dsp:txXfrm rot="10800000">
        <a:off x="8613408" y="2116050"/>
        <a:ext cx="2330024" cy="25099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4C09B-CDAD-4818-AE52-FCE891B70BB3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организовать кино автоклуб, купить автобус</a:t>
          </a:r>
          <a:endParaRPr lang="ru-RU" sz="2400" kern="1200" dirty="0"/>
        </a:p>
      </dsp:txBody>
      <dsp:txXfrm>
        <a:off x="2451" y="1740535"/>
        <a:ext cx="2569852" cy="1740535"/>
      </dsp:txXfrm>
    </dsp:sp>
    <dsp:sp modelId="{F8BB95B2-C135-4998-8596-EFDFEE23B26C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E54DC-491A-40AD-9E50-CE2B962165F1}">
      <dsp:nvSpPr>
        <dsp:cNvPr id="0" name=""/>
        <dsp:cNvSpPr/>
      </dsp:nvSpPr>
      <dsp:spPr>
        <a:xfrm>
          <a:off x="2688024" y="0"/>
          <a:ext cx="2569852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Открыть  новые </a:t>
          </a:r>
          <a:r>
            <a:rPr lang="ru-RU" sz="2400" kern="1200" dirty="0" err="1" smtClean="0"/>
            <a:t>медиаточки</a:t>
          </a:r>
          <a:endParaRPr lang="ru-RU" sz="2400" kern="1200" dirty="0"/>
        </a:p>
      </dsp:txBody>
      <dsp:txXfrm>
        <a:off x="2688024" y="1740535"/>
        <a:ext cx="2569852" cy="1740535"/>
      </dsp:txXfrm>
    </dsp:sp>
    <dsp:sp modelId="{57B5ED80-C8B0-44BA-B584-F79BD4FD54EE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BA004-A187-4E36-8F3C-B03C1AD508BB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привлечение специалистов из других регионов для обмена опытом работы</a:t>
          </a:r>
          <a:endParaRPr lang="ru-RU" sz="2400" kern="1200" dirty="0"/>
        </a:p>
      </dsp:txBody>
      <dsp:txXfrm>
        <a:off x="5296347" y="1740535"/>
        <a:ext cx="2569852" cy="1740535"/>
      </dsp:txXfrm>
    </dsp:sp>
    <dsp:sp modelId="{1CC471EE-A445-4342-8DCC-BE2B4C6F3F81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6817A-4424-435A-841B-AE98C0C963E5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Получить гранты региональные российские на реализацию проектов </a:t>
          </a:r>
          <a:endParaRPr lang="ru-RU" sz="2400" kern="1200" dirty="0"/>
        </a:p>
      </dsp:txBody>
      <dsp:txXfrm>
        <a:off x="7943295" y="1740535"/>
        <a:ext cx="2569852" cy="1740535"/>
      </dsp:txXfrm>
    </dsp:sp>
    <dsp:sp modelId="{0777697A-9880-48AC-B5E3-84454CF01733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15F6E-2EEB-4404-ACC6-A2DECC0610DA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23CC7-F7AF-4405-A92D-4E563DC75E4B}">
      <dsp:nvSpPr>
        <dsp:cNvPr id="0" name=""/>
        <dsp:cNvSpPr/>
      </dsp:nvSpPr>
      <dsp:spPr>
        <a:xfrm>
          <a:off x="374442" y="100"/>
          <a:ext cx="3224551" cy="293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Прямая ссылка на </a:t>
          </a:r>
          <a:r>
            <a:rPr lang="ru-RU" sz="1300" kern="1200" dirty="0" err="1" smtClean="0"/>
            <a:t>видеовизитку</a:t>
          </a:r>
          <a:r>
            <a:rPr lang="ru-RU" sz="1300" kern="1200" dirty="0" smtClean="0"/>
            <a:t>:</a:t>
          </a:r>
          <a:endParaRPr lang="ru-RU" sz="1300" kern="1200" dirty="0"/>
        </a:p>
      </dsp:txBody>
      <dsp:txXfrm>
        <a:off x="374442" y="100"/>
        <a:ext cx="3224551" cy="293141"/>
      </dsp:txXfrm>
    </dsp:sp>
    <dsp:sp modelId="{56974911-F08D-4557-9B57-6D51B12591C5}">
      <dsp:nvSpPr>
        <dsp:cNvPr id="0" name=""/>
        <dsp:cNvSpPr/>
      </dsp:nvSpPr>
      <dsp:spPr>
        <a:xfrm>
          <a:off x="1122582" y="293241"/>
          <a:ext cx="729513" cy="57732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60423-4F39-417C-965A-F0045F95EC75}">
      <dsp:nvSpPr>
        <dsp:cNvPr id="0" name=""/>
        <dsp:cNvSpPr/>
      </dsp:nvSpPr>
      <dsp:spPr>
        <a:xfrm>
          <a:off x="1560775" y="293241"/>
          <a:ext cx="729513" cy="57732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E1FD0-C5C1-4F15-8124-4EBD5157CB70}">
      <dsp:nvSpPr>
        <dsp:cNvPr id="0" name=""/>
        <dsp:cNvSpPr/>
      </dsp:nvSpPr>
      <dsp:spPr>
        <a:xfrm>
          <a:off x="1999315" y="293241"/>
          <a:ext cx="729513" cy="57732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8ACAD-5A10-4BFC-834E-670FE33AB3B8}">
      <dsp:nvSpPr>
        <dsp:cNvPr id="0" name=""/>
        <dsp:cNvSpPr/>
      </dsp:nvSpPr>
      <dsp:spPr>
        <a:xfrm>
          <a:off x="2437508" y="293241"/>
          <a:ext cx="729513" cy="57732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F72F8-2389-43B9-B5A5-AB80F42C1CDE}">
      <dsp:nvSpPr>
        <dsp:cNvPr id="0" name=""/>
        <dsp:cNvSpPr/>
      </dsp:nvSpPr>
      <dsp:spPr>
        <a:xfrm>
          <a:off x="2876048" y="293241"/>
          <a:ext cx="729513" cy="57732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F50F8-3250-4AB7-98DF-2B8509235B05}">
      <dsp:nvSpPr>
        <dsp:cNvPr id="0" name=""/>
        <dsp:cNvSpPr/>
      </dsp:nvSpPr>
      <dsp:spPr>
        <a:xfrm>
          <a:off x="3314241" y="293241"/>
          <a:ext cx="729513" cy="57732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55A6E-986F-4304-96E5-CD5AFB3659F2}">
      <dsp:nvSpPr>
        <dsp:cNvPr id="0" name=""/>
        <dsp:cNvSpPr/>
      </dsp:nvSpPr>
      <dsp:spPr>
        <a:xfrm>
          <a:off x="3752781" y="293241"/>
          <a:ext cx="729513" cy="57732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71534-2AAF-4FC4-B427-12D57B91D223}">
      <dsp:nvSpPr>
        <dsp:cNvPr id="0" name=""/>
        <dsp:cNvSpPr/>
      </dsp:nvSpPr>
      <dsp:spPr>
        <a:xfrm>
          <a:off x="374442" y="403947"/>
          <a:ext cx="4654389" cy="355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74442" y="403947"/>
        <a:ext cx="4654389" cy="3559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2BF19-B3A4-4B0D-8C10-D73F3BC4905C}">
      <dsp:nvSpPr>
        <dsp:cNvPr id="0" name=""/>
        <dsp:cNvSpPr/>
      </dsp:nvSpPr>
      <dsp:spPr>
        <a:xfrm>
          <a:off x="724285" y="1817995"/>
          <a:ext cx="2875359" cy="25134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Ты формируешь </a:t>
          </a:r>
          <a:r>
            <a:rPr lang="ru-RU" sz="1200" kern="1200" dirty="0" err="1" smtClean="0"/>
            <a:t>медиапространство</a:t>
          </a:r>
          <a:endParaRPr lang="ru-RU" sz="1200" kern="1200" dirty="0"/>
        </a:p>
      </dsp:txBody>
      <dsp:txXfrm>
        <a:off x="1443125" y="2195009"/>
        <a:ext cx="1401737" cy="1759398"/>
      </dsp:txXfrm>
    </dsp:sp>
    <dsp:sp modelId="{BC513A09-AA57-4210-B889-B295EB39B212}">
      <dsp:nvSpPr>
        <dsp:cNvPr id="0" name=""/>
        <dsp:cNvSpPr/>
      </dsp:nvSpPr>
      <dsp:spPr>
        <a:xfrm>
          <a:off x="5445" y="2355869"/>
          <a:ext cx="1437679" cy="1437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Будешь всегда в теме</a:t>
          </a:r>
          <a:endParaRPr lang="ru-RU" sz="1000" kern="1200" dirty="0"/>
        </a:p>
      </dsp:txBody>
      <dsp:txXfrm>
        <a:off x="215988" y="2566412"/>
        <a:ext cx="1016593" cy="1016593"/>
      </dsp:txXfrm>
    </dsp:sp>
    <dsp:sp modelId="{AF03969B-9A73-4621-A9CA-703745D4903A}">
      <dsp:nvSpPr>
        <dsp:cNvPr id="0" name=""/>
        <dsp:cNvSpPr/>
      </dsp:nvSpPr>
      <dsp:spPr>
        <a:xfrm>
          <a:off x="4498194" y="1817995"/>
          <a:ext cx="2875359" cy="25134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Возможность влиять на ситуацию</a:t>
          </a:r>
          <a:endParaRPr lang="ru-RU" sz="1200" kern="1200" dirty="0"/>
        </a:p>
      </dsp:txBody>
      <dsp:txXfrm>
        <a:off x="5217034" y="2195009"/>
        <a:ext cx="1401737" cy="1759398"/>
      </dsp:txXfrm>
    </dsp:sp>
    <dsp:sp modelId="{856550F1-9707-44CD-8AC9-2776E5AB3F19}">
      <dsp:nvSpPr>
        <dsp:cNvPr id="0" name=""/>
        <dsp:cNvSpPr/>
      </dsp:nvSpPr>
      <dsp:spPr>
        <a:xfrm>
          <a:off x="3779354" y="2355869"/>
          <a:ext cx="1437679" cy="143767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Оставишь свой след </a:t>
          </a:r>
          <a:endParaRPr lang="ru-RU" sz="1000" kern="1200" dirty="0"/>
        </a:p>
      </dsp:txBody>
      <dsp:txXfrm>
        <a:off x="3989897" y="2566412"/>
        <a:ext cx="1016593" cy="1016593"/>
      </dsp:txXfrm>
    </dsp:sp>
    <dsp:sp modelId="{587B725A-9BA1-46A5-8BEE-CAB2ACF969A0}">
      <dsp:nvSpPr>
        <dsp:cNvPr id="0" name=""/>
        <dsp:cNvSpPr/>
      </dsp:nvSpPr>
      <dsp:spPr>
        <a:xfrm>
          <a:off x="8272103" y="1817995"/>
          <a:ext cx="2875359" cy="25134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Выбор своего дела и пути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8990943" y="2195009"/>
        <a:ext cx="1401737" cy="1759398"/>
      </dsp:txXfrm>
    </dsp:sp>
    <dsp:sp modelId="{9C25DD48-1676-4282-A2E8-01A7C92929EE}">
      <dsp:nvSpPr>
        <dsp:cNvPr id="0" name=""/>
        <dsp:cNvSpPr/>
      </dsp:nvSpPr>
      <dsp:spPr>
        <a:xfrm>
          <a:off x="7553264" y="2355869"/>
          <a:ext cx="1437679" cy="143767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Самореализация</a:t>
          </a:r>
          <a:endParaRPr lang="ru-RU" sz="1000" kern="1200" dirty="0"/>
        </a:p>
      </dsp:txBody>
      <dsp:txXfrm>
        <a:off x="7763807" y="2566412"/>
        <a:ext cx="1016593" cy="10165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61BE1-5DFE-4D2F-8DF2-588F1A42299F}">
      <dsp:nvSpPr>
        <dsp:cNvPr id="0" name=""/>
        <dsp:cNvSpPr/>
      </dsp:nvSpPr>
      <dsp:spPr>
        <a:xfrm rot="5400000">
          <a:off x="1800703" y="1082894"/>
          <a:ext cx="1868578" cy="31092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7714F-7D03-4FE6-BAF4-8D821161F86D}">
      <dsp:nvSpPr>
        <dsp:cNvPr id="0" name=""/>
        <dsp:cNvSpPr/>
      </dsp:nvSpPr>
      <dsp:spPr>
        <a:xfrm>
          <a:off x="1488791" y="2011897"/>
          <a:ext cx="2807069" cy="246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Заявка на почту 765410</a:t>
          </a:r>
          <a:r>
            <a:rPr lang="en-US" sz="2600" kern="1200" dirty="0" smtClean="0"/>
            <a:t>@mail</a:t>
          </a:r>
          <a:r>
            <a:rPr lang="ru-RU" sz="2600" kern="1200" dirty="0" smtClean="0"/>
            <a:t>.</a:t>
          </a:r>
          <a:r>
            <a:rPr lang="en-US" sz="2600" kern="1200" dirty="0" err="1" smtClean="0"/>
            <a:t>ru</a:t>
          </a:r>
          <a:r>
            <a:rPr lang="ru-RU" sz="2600" kern="1200" dirty="0" smtClean="0"/>
            <a:t>  </a:t>
          </a:r>
          <a:endParaRPr lang="ru-RU" sz="2600" kern="1200" dirty="0"/>
        </a:p>
      </dsp:txBody>
      <dsp:txXfrm>
        <a:off x="1488791" y="2011897"/>
        <a:ext cx="2807069" cy="2460560"/>
      </dsp:txXfrm>
    </dsp:sp>
    <dsp:sp modelId="{04DE5857-5972-4584-83A2-77AD6E24B0E7}">
      <dsp:nvSpPr>
        <dsp:cNvPr id="0" name=""/>
        <dsp:cNvSpPr/>
      </dsp:nvSpPr>
      <dsp:spPr>
        <a:xfrm>
          <a:off x="3766224" y="853986"/>
          <a:ext cx="529635" cy="52963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FB824-FD44-497B-9B02-80D06CFC4DF5}">
      <dsp:nvSpPr>
        <dsp:cNvPr id="0" name=""/>
        <dsp:cNvSpPr/>
      </dsp:nvSpPr>
      <dsp:spPr>
        <a:xfrm rot="5400000">
          <a:off x="5237104" y="232553"/>
          <a:ext cx="1868578" cy="31092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24E89-C021-4685-9995-BE0762E0F919}">
      <dsp:nvSpPr>
        <dsp:cNvPr id="0" name=""/>
        <dsp:cNvSpPr/>
      </dsp:nvSpPr>
      <dsp:spPr>
        <a:xfrm>
          <a:off x="4925192" y="1161556"/>
          <a:ext cx="2807069" cy="246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Портфолио</a:t>
          </a:r>
          <a:endParaRPr lang="ru-RU" sz="2600" kern="1200" dirty="0"/>
        </a:p>
      </dsp:txBody>
      <dsp:txXfrm>
        <a:off x="4925192" y="1161556"/>
        <a:ext cx="2807069" cy="2460560"/>
      </dsp:txXfrm>
    </dsp:sp>
    <dsp:sp modelId="{84366DB6-CAC6-4A41-BB0C-8D35B667D21F}">
      <dsp:nvSpPr>
        <dsp:cNvPr id="0" name=""/>
        <dsp:cNvSpPr/>
      </dsp:nvSpPr>
      <dsp:spPr>
        <a:xfrm>
          <a:off x="7202625" y="3645"/>
          <a:ext cx="529635" cy="52963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2431E-86F0-4B4A-BB9B-9F07C110FEA9}">
      <dsp:nvSpPr>
        <dsp:cNvPr id="0" name=""/>
        <dsp:cNvSpPr/>
      </dsp:nvSpPr>
      <dsp:spPr>
        <a:xfrm rot="5400000">
          <a:off x="8673505" y="-617787"/>
          <a:ext cx="1868578" cy="31092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ADD27-FCDA-4C52-86C4-E2F9DAB8EC91}">
      <dsp:nvSpPr>
        <dsp:cNvPr id="0" name=""/>
        <dsp:cNvSpPr/>
      </dsp:nvSpPr>
      <dsp:spPr>
        <a:xfrm>
          <a:off x="8361593" y="311215"/>
          <a:ext cx="2807069" cy="246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Участие в </a:t>
          </a:r>
          <a:r>
            <a:rPr lang="ru-RU" sz="2600" kern="1200" dirty="0" err="1" smtClean="0"/>
            <a:t>мероприяиях</a:t>
          </a:r>
          <a:r>
            <a:rPr lang="ru-RU" sz="2600" kern="1200" dirty="0" smtClean="0"/>
            <a:t> и на ресурсах Лиги, </a:t>
          </a:r>
          <a:r>
            <a:rPr lang="ru-RU" sz="2600" kern="1200" dirty="0" err="1" smtClean="0"/>
            <a:t>Юнпресс</a:t>
          </a:r>
          <a:r>
            <a:rPr lang="ru-RU" sz="2600" kern="1200" dirty="0" smtClean="0"/>
            <a:t>, информационная поддержка</a:t>
          </a:r>
          <a:endParaRPr lang="ru-RU" sz="2600" kern="1200" dirty="0"/>
        </a:p>
      </dsp:txBody>
      <dsp:txXfrm>
        <a:off x="8361593" y="311215"/>
        <a:ext cx="2807069" cy="246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97BB1-4225-44B4-B321-4FAB02C1BA37}">
      <dsp:nvSpPr>
        <dsp:cNvPr id="0" name=""/>
        <dsp:cNvSpPr/>
      </dsp:nvSpPr>
      <dsp:spPr>
        <a:xfrm>
          <a:off x="0" y="0"/>
          <a:ext cx="11363831" cy="21160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D33B2-448E-4845-8E41-48F3F40E58A4}">
      <dsp:nvSpPr>
        <dsp:cNvPr id="0" name=""/>
        <dsp:cNvSpPr/>
      </dsp:nvSpPr>
      <dsp:spPr>
        <a:xfrm>
          <a:off x="344044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5CCC-0605-4140-BF57-F8DF83920BF7}">
      <dsp:nvSpPr>
        <dsp:cNvPr id="0" name=""/>
        <dsp:cNvSpPr/>
      </dsp:nvSpPr>
      <dsp:spPr>
        <a:xfrm rot="10800000">
          <a:off x="343523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Городской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Конкурс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«Мой город, история и современность»</a:t>
          </a:r>
          <a:endParaRPr lang="ru-RU" sz="1900" kern="1200" dirty="0"/>
        </a:p>
      </dsp:txBody>
      <dsp:txXfrm rot="10800000">
        <a:off x="419876" y="2116050"/>
        <a:ext cx="2330024" cy="2509931"/>
      </dsp:txXfrm>
    </dsp:sp>
    <dsp:sp modelId="{E9D41A5B-F498-4292-81A1-104DAD779CAB}">
      <dsp:nvSpPr>
        <dsp:cNvPr id="0" name=""/>
        <dsp:cNvSpPr/>
      </dsp:nvSpPr>
      <dsp:spPr>
        <a:xfrm>
          <a:off x="3075048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CF0EC-F8C2-4DBD-BA37-32D8EFD7DEC8}">
      <dsp:nvSpPr>
        <dsp:cNvPr id="0" name=""/>
        <dsp:cNvSpPr/>
      </dsp:nvSpPr>
      <dsp:spPr>
        <a:xfrm rot="10800000">
          <a:off x="3075048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Региональный конкурс «Край моей судьбы»</a:t>
          </a:r>
          <a:endParaRPr lang="ru-RU" sz="1900" kern="1200" dirty="0">
            <a:solidFill>
              <a:schemeClr val="tx1"/>
            </a:solidFill>
          </a:endParaRPr>
        </a:p>
      </dsp:txBody>
      <dsp:txXfrm rot="10800000">
        <a:off x="3151401" y="2116050"/>
        <a:ext cx="2330024" cy="2509931"/>
      </dsp:txXfrm>
    </dsp:sp>
    <dsp:sp modelId="{9D9CB7D2-5C39-4CE5-99FF-DF9E7FF9842A}">
      <dsp:nvSpPr>
        <dsp:cNvPr id="0" name=""/>
        <dsp:cNvSpPr/>
      </dsp:nvSpPr>
      <dsp:spPr>
        <a:xfrm>
          <a:off x="5806052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A8F79-6CF2-495F-81DD-F4DC52B0BA06}">
      <dsp:nvSpPr>
        <dsp:cNvPr id="0" name=""/>
        <dsp:cNvSpPr/>
      </dsp:nvSpPr>
      <dsp:spPr>
        <a:xfrm rot="10800000">
          <a:off x="5806052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solidFill>
                <a:schemeClr val="tx1"/>
              </a:solidFill>
            </a:rPr>
            <a:t>Краевой конкурс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solidFill>
                <a:schemeClr val="tx1"/>
              </a:solidFill>
            </a:rPr>
            <a:t>«</a:t>
          </a:r>
          <a:r>
            <a:rPr lang="ru-RU" sz="1900" kern="1200" baseline="0" dirty="0" err="1" smtClean="0">
              <a:solidFill>
                <a:schemeClr val="tx1"/>
              </a:solidFill>
            </a:rPr>
            <a:t>Медиалидер</a:t>
          </a:r>
          <a:r>
            <a:rPr lang="ru-RU" sz="1900" kern="1200" baseline="0" dirty="0" smtClean="0">
              <a:solidFill>
                <a:schemeClr val="tx1"/>
              </a:solidFill>
            </a:rPr>
            <a:t> Приморского края»</a:t>
          </a:r>
          <a:endParaRPr lang="ru-RU" sz="1900" kern="1200" dirty="0">
            <a:solidFill>
              <a:schemeClr val="tx1"/>
            </a:solidFill>
          </a:endParaRPr>
        </a:p>
      </dsp:txBody>
      <dsp:txXfrm rot="10800000">
        <a:off x="5882405" y="2116050"/>
        <a:ext cx="2330024" cy="2509931"/>
      </dsp:txXfrm>
    </dsp:sp>
    <dsp:sp modelId="{6A86E55F-A757-4EEE-9842-F1956D68681B}">
      <dsp:nvSpPr>
        <dsp:cNvPr id="0" name=""/>
        <dsp:cNvSpPr/>
      </dsp:nvSpPr>
      <dsp:spPr>
        <a:xfrm>
          <a:off x="8537055" y="282140"/>
          <a:ext cx="2482730" cy="1551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6EB1C-EC39-4668-9D27-94ED5007EF1E}">
      <dsp:nvSpPr>
        <dsp:cNvPr id="0" name=""/>
        <dsp:cNvSpPr/>
      </dsp:nvSpPr>
      <dsp:spPr>
        <a:xfrm rot="10800000">
          <a:off x="8537055" y="2116050"/>
          <a:ext cx="2482730" cy="2586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Щкола</a:t>
          </a:r>
          <a:r>
            <a:rPr lang="ru-RU" sz="1900" kern="1200" dirty="0" smtClean="0"/>
            <a:t> кино и тележурналистики, </a:t>
          </a:r>
          <a:r>
            <a:rPr lang="ru-RU" sz="1900" kern="1200" dirty="0" err="1" smtClean="0"/>
            <a:t>Медиашкола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апрель </a:t>
          </a:r>
          <a:endParaRPr lang="ru-RU" sz="1900" kern="1200" dirty="0"/>
        </a:p>
      </dsp:txBody>
      <dsp:txXfrm rot="10800000">
        <a:off x="8613408" y="2116050"/>
        <a:ext cx="2330024" cy="2509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595EE-9A68-4F99-9E4F-99B6B24C5553}">
      <dsp:nvSpPr>
        <dsp:cNvPr id="0" name=""/>
        <dsp:cNvSpPr/>
      </dsp:nvSpPr>
      <dsp:spPr>
        <a:xfrm>
          <a:off x="76627" y="202660"/>
          <a:ext cx="4582390" cy="41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6627" y="202660"/>
        <a:ext cx="4582390" cy="416580"/>
      </dsp:txXfrm>
    </dsp:sp>
    <dsp:sp modelId="{2A37C2AB-ED55-44E2-9B25-587BF69659A7}">
      <dsp:nvSpPr>
        <dsp:cNvPr id="0" name=""/>
        <dsp:cNvSpPr/>
      </dsp:nvSpPr>
      <dsp:spPr>
        <a:xfrm>
          <a:off x="7662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6C3E7-BC4D-4D87-91D5-A6F0E0A75030}">
      <dsp:nvSpPr>
        <dsp:cNvPr id="0" name=""/>
        <dsp:cNvSpPr/>
      </dsp:nvSpPr>
      <dsp:spPr>
        <a:xfrm>
          <a:off x="720708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34A42-1CEF-4C8B-A599-26F9CE1646E9}">
      <dsp:nvSpPr>
        <dsp:cNvPr id="0" name=""/>
        <dsp:cNvSpPr/>
      </dsp:nvSpPr>
      <dsp:spPr>
        <a:xfrm>
          <a:off x="136529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262D6-7754-4F38-9CF7-83E60661DA57}">
      <dsp:nvSpPr>
        <dsp:cNvPr id="0" name=""/>
        <dsp:cNvSpPr/>
      </dsp:nvSpPr>
      <dsp:spPr>
        <a:xfrm>
          <a:off x="2009378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35BB-C1F2-4FAA-A431-C806A31D1260}">
      <dsp:nvSpPr>
        <dsp:cNvPr id="0" name=""/>
        <dsp:cNvSpPr/>
      </dsp:nvSpPr>
      <dsp:spPr>
        <a:xfrm>
          <a:off x="265396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7DD86-01EE-4EE8-AA67-48D5CF65144F}">
      <dsp:nvSpPr>
        <dsp:cNvPr id="0" name=""/>
        <dsp:cNvSpPr/>
      </dsp:nvSpPr>
      <dsp:spPr>
        <a:xfrm>
          <a:off x="3298048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EF569-BFFD-447A-820E-277F4AEC3A55}">
      <dsp:nvSpPr>
        <dsp:cNvPr id="0" name=""/>
        <dsp:cNvSpPr/>
      </dsp:nvSpPr>
      <dsp:spPr>
        <a:xfrm>
          <a:off x="394263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291C0-60B3-4117-8892-73CAFE936073}">
      <dsp:nvSpPr>
        <dsp:cNvPr id="0" name=""/>
        <dsp:cNvSpPr/>
      </dsp:nvSpPr>
      <dsp:spPr>
        <a:xfrm>
          <a:off x="76627" y="704100"/>
          <a:ext cx="4641961" cy="678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ОТВ ПРИМ</a:t>
          </a:r>
          <a:endParaRPr lang="ru-RU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https://www.youtube.com/watch?v=A0FBtJZv11E</a:t>
          </a:r>
          <a:endParaRPr lang="ru-RU" sz="1200" kern="1200" dirty="0"/>
        </a:p>
      </dsp:txBody>
      <dsp:txXfrm>
        <a:off x="76627" y="704100"/>
        <a:ext cx="4641961" cy="678872"/>
      </dsp:txXfrm>
    </dsp:sp>
    <dsp:sp modelId="{654A94FC-74A9-4ED6-BFC6-778FA002C589}">
      <dsp:nvSpPr>
        <dsp:cNvPr id="0" name=""/>
        <dsp:cNvSpPr/>
      </dsp:nvSpPr>
      <dsp:spPr>
        <a:xfrm>
          <a:off x="76627" y="1555350"/>
          <a:ext cx="4582390" cy="41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76627" y="1555350"/>
        <a:ext cx="4582390" cy="416580"/>
      </dsp:txXfrm>
    </dsp:sp>
    <dsp:sp modelId="{44F7084D-4AA0-46F1-9FE0-89D73FD3F954}">
      <dsp:nvSpPr>
        <dsp:cNvPr id="0" name=""/>
        <dsp:cNvSpPr/>
      </dsp:nvSpPr>
      <dsp:spPr>
        <a:xfrm>
          <a:off x="7662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D5CF9-0A41-4333-AF29-A08A1F8EA2FC}">
      <dsp:nvSpPr>
        <dsp:cNvPr id="0" name=""/>
        <dsp:cNvSpPr/>
      </dsp:nvSpPr>
      <dsp:spPr>
        <a:xfrm>
          <a:off x="720708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8AB8-8D66-4B11-89CC-AD8D9A022239}">
      <dsp:nvSpPr>
        <dsp:cNvPr id="0" name=""/>
        <dsp:cNvSpPr/>
      </dsp:nvSpPr>
      <dsp:spPr>
        <a:xfrm>
          <a:off x="136529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0F0AD-3033-4338-9F6A-C274B3B435C6}">
      <dsp:nvSpPr>
        <dsp:cNvPr id="0" name=""/>
        <dsp:cNvSpPr/>
      </dsp:nvSpPr>
      <dsp:spPr>
        <a:xfrm>
          <a:off x="2009378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AE67F-C7B1-4908-8C46-08D67AE17981}">
      <dsp:nvSpPr>
        <dsp:cNvPr id="0" name=""/>
        <dsp:cNvSpPr/>
      </dsp:nvSpPr>
      <dsp:spPr>
        <a:xfrm>
          <a:off x="265396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C85D2-C442-45B6-8283-A5BCAE8303B2}">
      <dsp:nvSpPr>
        <dsp:cNvPr id="0" name=""/>
        <dsp:cNvSpPr/>
      </dsp:nvSpPr>
      <dsp:spPr>
        <a:xfrm>
          <a:off x="3298048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94678-E16E-4AB9-947A-4F4A01B17055}">
      <dsp:nvSpPr>
        <dsp:cNvPr id="0" name=""/>
        <dsp:cNvSpPr/>
      </dsp:nvSpPr>
      <dsp:spPr>
        <a:xfrm>
          <a:off x="394263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14B6-D642-4A27-838A-7C8D9567C20F}">
      <dsp:nvSpPr>
        <dsp:cNvPr id="0" name=""/>
        <dsp:cNvSpPr/>
      </dsp:nvSpPr>
      <dsp:spPr>
        <a:xfrm>
          <a:off x="76627" y="2056790"/>
          <a:ext cx="4641961" cy="678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Правительство Прим. края</a:t>
          </a:r>
          <a:endParaRPr lang="ru-RU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https://www.primorsky.ru/authorities/executive-agencies/departments/forestry/news.php?ELEMENT_ID=233365</a:t>
          </a:r>
          <a:endParaRPr lang="ru-RU" sz="1200" kern="1200"/>
        </a:p>
      </dsp:txBody>
      <dsp:txXfrm>
        <a:off x="76627" y="2056790"/>
        <a:ext cx="4641961" cy="678872"/>
      </dsp:txXfrm>
    </dsp:sp>
    <dsp:sp modelId="{A1CD7910-B94C-48E5-9DB9-A2AE7A4F627F}">
      <dsp:nvSpPr>
        <dsp:cNvPr id="0" name=""/>
        <dsp:cNvSpPr/>
      </dsp:nvSpPr>
      <dsp:spPr>
        <a:xfrm>
          <a:off x="76627" y="2908039"/>
          <a:ext cx="4582390" cy="41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6627" y="2908039"/>
        <a:ext cx="4582390" cy="416580"/>
      </dsp:txXfrm>
    </dsp:sp>
    <dsp:sp modelId="{4A5B6379-42A2-4609-845C-8EAC0276FEDA}">
      <dsp:nvSpPr>
        <dsp:cNvPr id="0" name=""/>
        <dsp:cNvSpPr/>
      </dsp:nvSpPr>
      <dsp:spPr>
        <a:xfrm>
          <a:off x="7662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FFE4E-8A08-42AD-BF89-6FE1D86A8DCD}">
      <dsp:nvSpPr>
        <dsp:cNvPr id="0" name=""/>
        <dsp:cNvSpPr/>
      </dsp:nvSpPr>
      <dsp:spPr>
        <a:xfrm>
          <a:off x="720708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5B10A-17BC-4E07-ADBA-341950F6688F}">
      <dsp:nvSpPr>
        <dsp:cNvPr id="0" name=""/>
        <dsp:cNvSpPr/>
      </dsp:nvSpPr>
      <dsp:spPr>
        <a:xfrm>
          <a:off x="136529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652C5-B0CF-4779-AF2A-C6D078F44702}">
      <dsp:nvSpPr>
        <dsp:cNvPr id="0" name=""/>
        <dsp:cNvSpPr/>
      </dsp:nvSpPr>
      <dsp:spPr>
        <a:xfrm>
          <a:off x="2009378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3513F-2EBD-4A4A-BA50-631F9B5456A9}">
      <dsp:nvSpPr>
        <dsp:cNvPr id="0" name=""/>
        <dsp:cNvSpPr/>
      </dsp:nvSpPr>
      <dsp:spPr>
        <a:xfrm>
          <a:off x="265396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9223A-9369-4CF8-ADF5-C1E4B3CE210A}">
      <dsp:nvSpPr>
        <dsp:cNvPr id="0" name=""/>
        <dsp:cNvSpPr/>
      </dsp:nvSpPr>
      <dsp:spPr>
        <a:xfrm>
          <a:off x="3298048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AFF0F-E4F9-4101-8AE3-4C80E55FA159}">
      <dsp:nvSpPr>
        <dsp:cNvPr id="0" name=""/>
        <dsp:cNvSpPr/>
      </dsp:nvSpPr>
      <dsp:spPr>
        <a:xfrm>
          <a:off x="394263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8703D-9837-42BB-84DE-ED1C6C7767EB}">
      <dsp:nvSpPr>
        <dsp:cNvPr id="0" name=""/>
        <dsp:cNvSpPr/>
      </dsp:nvSpPr>
      <dsp:spPr>
        <a:xfrm>
          <a:off x="76627" y="3409479"/>
          <a:ext cx="4641961" cy="678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ТАСС</a:t>
          </a:r>
          <a:endParaRPr lang="ru-RU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https://tass.ru/nacionalnye-proekty/10639473</a:t>
          </a:r>
          <a:endParaRPr lang="ru-RU" sz="1200" kern="1200"/>
        </a:p>
      </dsp:txBody>
      <dsp:txXfrm>
        <a:off x="76627" y="3409479"/>
        <a:ext cx="4641961" cy="678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595EE-9A68-4F99-9E4F-99B6B24C5553}">
      <dsp:nvSpPr>
        <dsp:cNvPr id="0" name=""/>
        <dsp:cNvSpPr/>
      </dsp:nvSpPr>
      <dsp:spPr>
        <a:xfrm>
          <a:off x="76627" y="202660"/>
          <a:ext cx="4582390" cy="41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6627" y="202660"/>
        <a:ext cx="4582390" cy="416580"/>
      </dsp:txXfrm>
    </dsp:sp>
    <dsp:sp modelId="{2A37C2AB-ED55-44E2-9B25-587BF69659A7}">
      <dsp:nvSpPr>
        <dsp:cNvPr id="0" name=""/>
        <dsp:cNvSpPr/>
      </dsp:nvSpPr>
      <dsp:spPr>
        <a:xfrm>
          <a:off x="7662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6C3E7-BC4D-4D87-91D5-A6F0E0A75030}">
      <dsp:nvSpPr>
        <dsp:cNvPr id="0" name=""/>
        <dsp:cNvSpPr/>
      </dsp:nvSpPr>
      <dsp:spPr>
        <a:xfrm>
          <a:off x="720708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34A42-1CEF-4C8B-A599-26F9CE1646E9}">
      <dsp:nvSpPr>
        <dsp:cNvPr id="0" name=""/>
        <dsp:cNvSpPr/>
      </dsp:nvSpPr>
      <dsp:spPr>
        <a:xfrm>
          <a:off x="136529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262D6-7754-4F38-9CF7-83E60661DA57}">
      <dsp:nvSpPr>
        <dsp:cNvPr id="0" name=""/>
        <dsp:cNvSpPr/>
      </dsp:nvSpPr>
      <dsp:spPr>
        <a:xfrm>
          <a:off x="2009378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35BB-C1F2-4FAA-A431-C806A31D1260}">
      <dsp:nvSpPr>
        <dsp:cNvPr id="0" name=""/>
        <dsp:cNvSpPr/>
      </dsp:nvSpPr>
      <dsp:spPr>
        <a:xfrm>
          <a:off x="265396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7DD86-01EE-4EE8-AA67-48D5CF65144F}">
      <dsp:nvSpPr>
        <dsp:cNvPr id="0" name=""/>
        <dsp:cNvSpPr/>
      </dsp:nvSpPr>
      <dsp:spPr>
        <a:xfrm>
          <a:off x="3298048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EF569-BFFD-447A-820E-277F4AEC3A55}">
      <dsp:nvSpPr>
        <dsp:cNvPr id="0" name=""/>
        <dsp:cNvSpPr/>
      </dsp:nvSpPr>
      <dsp:spPr>
        <a:xfrm>
          <a:off x="3942637" y="619241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291C0-60B3-4117-8892-73CAFE936073}">
      <dsp:nvSpPr>
        <dsp:cNvPr id="0" name=""/>
        <dsp:cNvSpPr/>
      </dsp:nvSpPr>
      <dsp:spPr>
        <a:xfrm>
          <a:off x="76627" y="704100"/>
          <a:ext cx="4641961" cy="678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6627" y="704100"/>
        <a:ext cx="4641961" cy="678872"/>
      </dsp:txXfrm>
    </dsp:sp>
    <dsp:sp modelId="{654A94FC-74A9-4ED6-BFC6-778FA002C589}">
      <dsp:nvSpPr>
        <dsp:cNvPr id="0" name=""/>
        <dsp:cNvSpPr/>
      </dsp:nvSpPr>
      <dsp:spPr>
        <a:xfrm>
          <a:off x="76627" y="1555350"/>
          <a:ext cx="4582390" cy="41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6627" y="1555350"/>
        <a:ext cx="4582390" cy="416580"/>
      </dsp:txXfrm>
    </dsp:sp>
    <dsp:sp modelId="{44F7084D-4AA0-46F1-9FE0-89D73FD3F954}">
      <dsp:nvSpPr>
        <dsp:cNvPr id="0" name=""/>
        <dsp:cNvSpPr/>
      </dsp:nvSpPr>
      <dsp:spPr>
        <a:xfrm>
          <a:off x="7662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D5CF9-0A41-4333-AF29-A08A1F8EA2FC}">
      <dsp:nvSpPr>
        <dsp:cNvPr id="0" name=""/>
        <dsp:cNvSpPr/>
      </dsp:nvSpPr>
      <dsp:spPr>
        <a:xfrm>
          <a:off x="720708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8AB8-8D66-4B11-89CC-AD8D9A022239}">
      <dsp:nvSpPr>
        <dsp:cNvPr id="0" name=""/>
        <dsp:cNvSpPr/>
      </dsp:nvSpPr>
      <dsp:spPr>
        <a:xfrm>
          <a:off x="136529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0F0AD-3033-4338-9F6A-C274B3B435C6}">
      <dsp:nvSpPr>
        <dsp:cNvPr id="0" name=""/>
        <dsp:cNvSpPr/>
      </dsp:nvSpPr>
      <dsp:spPr>
        <a:xfrm>
          <a:off x="2009378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AE67F-C7B1-4908-8C46-08D67AE17981}">
      <dsp:nvSpPr>
        <dsp:cNvPr id="0" name=""/>
        <dsp:cNvSpPr/>
      </dsp:nvSpPr>
      <dsp:spPr>
        <a:xfrm>
          <a:off x="265396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C85D2-C442-45B6-8283-A5BCAE8303B2}">
      <dsp:nvSpPr>
        <dsp:cNvPr id="0" name=""/>
        <dsp:cNvSpPr/>
      </dsp:nvSpPr>
      <dsp:spPr>
        <a:xfrm>
          <a:off x="3298048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94678-E16E-4AB9-947A-4F4A01B17055}">
      <dsp:nvSpPr>
        <dsp:cNvPr id="0" name=""/>
        <dsp:cNvSpPr/>
      </dsp:nvSpPr>
      <dsp:spPr>
        <a:xfrm>
          <a:off x="3942637" y="1971931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14B6-D642-4A27-838A-7C8D9567C20F}">
      <dsp:nvSpPr>
        <dsp:cNvPr id="0" name=""/>
        <dsp:cNvSpPr/>
      </dsp:nvSpPr>
      <dsp:spPr>
        <a:xfrm>
          <a:off x="76627" y="2056790"/>
          <a:ext cx="4641961" cy="678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6627" y="2056790"/>
        <a:ext cx="4641961" cy="678872"/>
      </dsp:txXfrm>
    </dsp:sp>
    <dsp:sp modelId="{A1CD7910-B94C-48E5-9DB9-A2AE7A4F627F}">
      <dsp:nvSpPr>
        <dsp:cNvPr id="0" name=""/>
        <dsp:cNvSpPr/>
      </dsp:nvSpPr>
      <dsp:spPr>
        <a:xfrm>
          <a:off x="76627" y="2908039"/>
          <a:ext cx="4582390" cy="41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6627" y="2908039"/>
        <a:ext cx="4582390" cy="416580"/>
      </dsp:txXfrm>
    </dsp:sp>
    <dsp:sp modelId="{4A5B6379-42A2-4609-845C-8EAC0276FEDA}">
      <dsp:nvSpPr>
        <dsp:cNvPr id="0" name=""/>
        <dsp:cNvSpPr/>
      </dsp:nvSpPr>
      <dsp:spPr>
        <a:xfrm>
          <a:off x="7662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FFE4E-8A08-42AD-BF89-6FE1D86A8DCD}">
      <dsp:nvSpPr>
        <dsp:cNvPr id="0" name=""/>
        <dsp:cNvSpPr/>
      </dsp:nvSpPr>
      <dsp:spPr>
        <a:xfrm>
          <a:off x="720708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5B10A-17BC-4E07-ADBA-341950F6688F}">
      <dsp:nvSpPr>
        <dsp:cNvPr id="0" name=""/>
        <dsp:cNvSpPr/>
      </dsp:nvSpPr>
      <dsp:spPr>
        <a:xfrm>
          <a:off x="136529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652C5-B0CF-4779-AF2A-C6D078F44702}">
      <dsp:nvSpPr>
        <dsp:cNvPr id="0" name=""/>
        <dsp:cNvSpPr/>
      </dsp:nvSpPr>
      <dsp:spPr>
        <a:xfrm>
          <a:off x="2009378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3513F-2EBD-4A4A-BA50-631F9B5456A9}">
      <dsp:nvSpPr>
        <dsp:cNvPr id="0" name=""/>
        <dsp:cNvSpPr/>
      </dsp:nvSpPr>
      <dsp:spPr>
        <a:xfrm>
          <a:off x="265396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9223A-9369-4CF8-ADF5-C1E4B3CE210A}">
      <dsp:nvSpPr>
        <dsp:cNvPr id="0" name=""/>
        <dsp:cNvSpPr/>
      </dsp:nvSpPr>
      <dsp:spPr>
        <a:xfrm>
          <a:off x="3298048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AFF0F-E4F9-4101-8AE3-4C80E55FA159}">
      <dsp:nvSpPr>
        <dsp:cNvPr id="0" name=""/>
        <dsp:cNvSpPr/>
      </dsp:nvSpPr>
      <dsp:spPr>
        <a:xfrm>
          <a:off x="3942637" y="3324620"/>
          <a:ext cx="1072279" cy="84859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8703D-9837-42BB-84DE-ED1C6C7767EB}">
      <dsp:nvSpPr>
        <dsp:cNvPr id="0" name=""/>
        <dsp:cNvSpPr/>
      </dsp:nvSpPr>
      <dsp:spPr>
        <a:xfrm>
          <a:off x="76627" y="3409479"/>
          <a:ext cx="4641961" cy="678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6627" y="3409479"/>
        <a:ext cx="4641961" cy="678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85B3-F696-4500-B806-BD0E9C15F535}">
      <dsp:nvSpPr>
        <dsp:cNvPr id="0" name=""/>
        <dsp:cNvSpPr/>
      </dsp:nvSpPr>
      <dsp:spPr>
        <a:xfrm>
          <a:off x="2789969" y="2041486"/>
          <a:ext cx="5664482" cy="25619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Анастасия Колосова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НИУ ВШЭ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Факультет коммуникаций, медиа, дизайна.</a:t>
          </a:r>
        </a:p>
      </dsp:txBody>
      <dsp:txXfrm>
        <a:off x="2789969" y="2041486"/>
        <a:ext cx="5664482" cy="2561955"/>
      </dsp:txXfrm>
    </dsp:sp>
    <dsp:sp modelId="{10BF69EC-ED68-4B89-8093-4CCEB0818F5D}">
      <dsp:nvSpPr>
        <dsp:cNvPr id="0" name=""/>
        <dsp:cNvSpPr/>
      </dsp:nvSpPr>
      <dsp:spPr>
        <a:xfrm>
          <a:off x="0" y="2041486"/>
          <a:ext cx="2536335" cy="25619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478B5-2F91-4563-8C0A-F7AF2E50926E}">
      <dsp:nvSpPr>
        <dsp:cNvPr id="0" name=""/>
        <dsp:cNvSpPr/>
      </dsp:nvSpPr>
      <dsp:spPr>
        <a:xfrm>
          <a:off x="2363" y="0"/>
          <a:ext cx="10513186" cy="11635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У нас 11-й фестиваль</a:t>
          </a:r>
          <a:endParaRPr lang="ru-RU" sz="5000" kern="1200" dirty="0"/>
        </a:p>
      </dsp:txBody>
      <dsp:txXfrm>
        <a:off x="36442" y="34079"/>
        <a:ext cx="10445028" cy="1095395"/>
      </dsp:txXfrm>
    </dsp:sp>
    <dsp:sp modelId="{7F3B915D-7BFB-4B61-A781-47DDE8674247}">
      <dsp:nvSpPr>
        <dsp:cNvPr id="0" name=""/>
        <dsp:cNvSpPr/>
      </dsp:nvSpPr>
      <dsp:spPr>
        <a:xfrm>
          <a:off x="1206" y="1343067"/>
          <a:ext cx="6867539" cy="11635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Получили гранты на новые проекты</a:t>
          </a:r>
          <a:endParaRPr lang="ru-RU" sz="2200" kern="1200" dirty="0"/>
        </a:p>
      </dsp:txBody>
      <dsp:txXfrm>
        <a:off x="35285" y="1377146"/>
        <a:ext cx="6799381" cy="1095395"/>
      </dsp:txXfrm>
    </dsp:sp>
    <dsp:sp modelId="{22D72C31-3987-48F3-A6BE-6AA124A8AE0E}">
      <dsp:nvSpPr>
        <dsp:cNvPr id="0" name=""/>
        <dsp:cNvSpPr/>
      </dsp:nvSpPr>
      <dsp:spPr>
        <a:xfrm>
          <a:off x="1206" y="2684605"/>
          <a:ext cx="3363143" cy="1163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Приобрели</a:t>
          </a:r>
          <a:r>
            <a:rPr lang="ru-RU" sz="1600" kern="1200" baseline="0" dirty="0" smtClean="0"/>
            <a:t> опыт участия в </a:t>
          </a:r>
          <a:r>
            <a:rPr lang="ru-RU" sz="1600" kern="1200" baseline="0" dirty="0" err="1" smtClean="0"/>
            <a:t>питчинге</a:t>
          </a:r>
          <a:endParaRPr lang="ru-RU" sz="1600" kern="1200" dirty="0"/>
        </a:p>
      </dsp:txBody>
      <dsp:txXfrm>
        <a:off x="35285" y="2718684"/>
        <a:ext cx="3294985" cy="1095395"/>
      </dsp:txXfrm>
    </dsp:sp>
    <dsp:sp modelId="{B16371C2-8327-40CA-AECB-C08B0D3A1EBF}">
      <dsp:nvSpPr>
        <dsp:cNvPr id="0" name=""/>
        <dsp:cNvSpPr/>
      </dsp:nvSpPr>
      <dsp:spPr>
        <a:xfrm>
          <a:off x="3505602" y="2684605"/>
          <a:ext cx="3363143" cy="1163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Провели более 150 мастер-классов,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</a:t>
          </a:r>
          <a:r>
            <a:rPr lang="ru-RU" sz="1600" kern="1200" dirty="0" err="1" smtClean="0"/>
            <a:t>т.ч</a:t>
          </a:r>
          <a:r>
            <a:rPr lang="ru-RU" sz="1600" kern="1200" dirty="0" smtClean="0"/>
            <a:t> </a:t>
          </a:r>
          <a:r>
            <a:rPr lang="en-US" sz="1600" kern="1200" dirty="0" smtClean="0"/>
            <a:t>on-line</a:t>
          </a:r>
          <a:r>
            <a:rPr lang="ru-RU" sz="1600" kern="1200" dirty="0" smtClean="0"/>
            <a:t>. Обучили 150 взрослых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300 школьников </a:t>
          </a:r>
          <a:r>
            <a:rPr lang="ru-RU" sz="1600" kern="1200" dirty="0" err="1" smtClean="0"/>
            <a:t>медиатворчеству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3539681" y="2718684"/>
        <a:ext cx="3294985" cy="1095395"/>
      </dsp:txXfrm>
    </dsp:sp>
    <dsp:sp modelId="{C62076A7-88C1-43CB-95CA-656841A168F9}">
      <dsp:nvSpPr>
        <dsp:cNvPr id="0" name=""/>
        <dsp:cNvSpPr/>
      </dsp:nvSpPr>
      <dsp:spPr>
        <a:xfrm>
          <a:off x="7151249" y="1343067"/>
          <a:ext cx="3363143" cy="11635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Открыли 5 новых </a:t>
          </a:r>
          <a:r>
            <a:rPr lang="ru-RU" sz="2200" kern="1200" dirty="0" err="1" smtClean="0"/>
            <a:t>медиаточек</a:t>
          </a:r>
          <a:r>
            <a:rPr lang="ru-RU" sz="2200" kern="1200" dirty="0" smtClean="0"/>
            <a:t> в Приморском крае</a:t>
          </a:r>
          <a:endParaRPr lang="ru-RU" sz="2200" kern="1200" dirty="0"/>
        </a:p>
      </dsp:txBody>
      <dsp:txXfrm>
        <a:off x="7185328" y="1377146"/>
        <a:ext cx="3294985" cy="1095395"/>
      </dsp:txXfrm>
    </dsp:sp>
    <dsp:sp modelId="{CA8CE893-C056-4E45-A1EF-9A8F1636C8C9}">
      <dsp:nvSpPr>
        <dsp:cNvPr id="0" name=""/>
        <dsp:cNvSpPr/>
      </dsp:nvSpPr>
      <dsp:spPr>
        <a:xfrm>
          <a:off x="7151249" y="2684605"/>
          <a:ext cx="3363143" cy="1163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Поучили награды на форуме «Бумеранг» и </a:t>
          </a:r>
          <a:r>
            <a:rPr lang="ru-RU" sz="1600" kern="1200" dirty="0" err="1" smtClean="0"/>
            <a:t>медиафоруме</a:t>
          </a:r>
          <a:r>
            <a:rPr lang="ru-RU" sz="1600" kern="1200" dirty="0" smtClean="0"/>
            <a:t> в Артеке, наши выпускники работали на ГТРК, в Артеке.</a:t>
          </a:r>
          <a:endParaRPr lang="ru-RU" sz="1600" kern="1200" dirty="0"/>
        </a:p>
      </dsp:txBody>
      <dsp:txXfrm>
        <a:off x="7185328" y="2718684"/>
        <a:ext cx="3294985" cy="10953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9409C-4D5F-4999-B55A-9592737F1D1D}">
      <dsp:nvSpPr>
        <dsp:cNvPr id="0" name=""/>
        <dsp:cNvSpPr/>
      </dsp:nvSpPr>
      <dsp:spPr>
        <a:xfrm>
          <a:off x="732039" y="10180"/>
          <a:ext cx="9051521" cy="13182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9272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32039" y="339742"/>
        <a:ext cx="8721960" cy="659123"/>
      </dsp:txXfrm>
    </dsp:sp>
    <dsp:sp modelId="{49B16601-D666-4D49-9377-DB73CC4D438C}">
      <dsp:nvSpPr>
        <dsp:cNvPr id="0" name=""/>
        <dsp:cNvSpPr/>
      </dsp:nvSpPr>
      <dsp:spPr>
        <a:xfrm>
          <a:off x="732039" y="1026738"/>
          <a:ext cx="2787868" cy="2539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 все проекты победили в конкурсе грантов</a:t>
          </a:r>
          <a:endParaRPr lang="ru-RU" sz="3100" kern="1200" dirty="0"/>
        </a:p>
      </dsp:txBody>
      <dsp:txXfrm>
        <a:off x="732039" y="1026738"/>
        <a:ext cx="2787868" cy="2539427"/>
      </dsp:txXfrm>
    </dsp:sp>
    <dsp:sp modelId="{01EEE3E5-A780-414E-9219-079E0A2EAFAA}">
      <dsp:nvSpPr>
        <dsp:cNvPr id="0" name=""/>
        <dsp:cNvSpPr/>
      </dsp:nvSpPr>
      <dsp:spPr>
        <a:xfrm>
          <a:off x="3519907" y="449595"/>
          <a:ext cx="6263652" cy="13182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9272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519907" y="779157"/>
        <a:ext cx="5934091" cy="659123"/>
      </dsp:txXfrm>
    </dsp:sp>
    <dsp:sp modelId="{BC7B24B7-3BED-488E-B6A2-30BDABF83E8B}">
      <dsp:nvSpPr>
        <dsp:cNvPr id="0" name=""/>
        <dsp:cNvSpPr/>
      </dsp:nvSpPr>
      <dsp:spPr>
        <a:xfrm>
          <a:off x="3519907" y="1466153"/>
          <a:ext cx="2787868" cy="2539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Мероприятия, </a:t>
          </a:r>
          <a:r>
            <a:rPr lang="ru-RU" sz="3100" kern="1200" dirty="0" err="1" smtClean="0"/>
            <a:t>вызваные</a:t>
          </a:r>
          <a:r>
            <a:rPr lang="ru-RU" sz="3100" kern="1200" dirty="0" smtClean="0"/>
            <a:t> «пандемией»</a:t>
          </a:r>
          <a:endParaRPr lang="ru-RU" sz="3100" kern="1200" dirty="0"/>
        </a:p>
      </dsp:txBody>
      <dsp:txXfrm>
        <a:off x="3519907" y="1466153"/>
        <a:ext cx="2787868" cy="2539427"/>
      </dsp:txXfrm>
    </dsp:sp>
    <dsp:sp modelId="{E8460156-98B0-4CD5-BEFB-8AF01CFCA05C}">
      <dsp:nvSpPr>
        <dsp:cNvPr id="0" name=""/>
        <dsp:cNvSpPr/>
      </dsp:nvSpPr>
      <dsp:spPr>
        <a:xfrm>
          <a:off x="6307776" y="889011"/>
          <a:ext cx="3475784" cy="13182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9272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307776" y="1218573"/>
        <a:ext cx="3146223" cy="659123"/>
      </dsp:txXfrm>
    </dsp:sp>
    <dsp:sp modelId="{32837975-0C2C-449C-BB0B-7834F76B029E}">
      <dsp:nvSpPr>
        <dsp:cNvPr id="0" name=""/>
        <dsp:cNvSpPr/>
      </dsp:nvSpPr>
      <dsp:spPr>
        <a:xfrm>
          <a:off x="6307776" y="1905569"/>
          <a:ext cx="2787868" cy="2502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Загруженность детей в школе, мешающая их образованию.</a:t>
          </a:r>
          <a:endParaRPr lang="ru-RU" sz="3100" kern="1200" dirty="0"/>
        </a:p>
      </dsp:txBody>
      <dsp:txXfrm>
        <a:off x="6307776" y="1905569"/>
        <a:ext cx="2787868" cy="2502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9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3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9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8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2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youtu.be/31f7KtB-r_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765410@mail.ru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dt-vlad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heerfullarga" TargetMode="External"/><Relationship Id="rId2" Type="http://schemas.openxmlformats.org/officeDocument/2006/relationships/hyperlink" Target="http://cdt-vlad.ru/?page_id=1228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acebook.com/765410mail.ru/" TargetMode="External"/><Relationship Id="rId4" Type="http://schemas.openxmlformats.org/officeDocument/2006/relationships/hyperlink" Target="https://vk.com/vlii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-1382" r="-113" b="2173"/>
          <a:stretch/>
        </p:blipFill>
        <p:spPr>
          <a:xfrm>
            <a:off x="0" y="-96982"/>
            <a:ext cx="12210926" cy="6954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473" y="2424545"/>
            <a:ext cx="7245926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Публичный годовой отчет</a:t>
            </a:r>
          </a:p>
          <a:p>
            <a:pPr>
              <a:spcBef>
                <a:spcPts val="12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Приморского </a:t>
            </a:r>
            <a:r>
              <a:rPr lang="ru-RU" sz="3200" b="1" dirty="0">
                <a:solidFill>
                  <a:schemeClr val="bg1"/>
                </a:solidFill>
              </a:rPr>
              <a:t>регионального отделения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ООДО «Лига юных журналистов»</a:t>
            </a:r>
          </a:p>
          <a:p>
            <a:pPr>
              <a:spcBef>
                <a:spcPts val="1200"/>
              </a:spcBef>
            </a:pPr>
            <a:r>
              <a:rPr lang="ru-RU" sz="3200" b="1" dirty="0">
                <a:solidFill>
                  <a:schemeClr val="bg1"/>
                </a:solidFill>
              </a:rPr>
              <a:t>за </a:t>
            </a:r>
            <a:r>
              <a:rPr lang="ru-RU" sz="3200" b="1" dirty="0" smtClean="0">
                <a:solidFill>
                  <a:schemeClr val="bg1"/>
                </a:solidFill>
              </a:rPr>
              <a:t>2020 </a:t>
            </a:r>
            <a:r>
              <a:rPr lang="ru-RU" sz="3200" b="1" dirty="0">
                <a:solidFill>
                  <a:schemeClr val="bg1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7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Региональный Дальневосточный слет Представителей лиги юных журналистов.</a:t>
            </a:r>
          </a:p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Обмен опытом работы, отчет о работе за год, планирование совместных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</a:rPr>
              <a:t>мероприятияй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, презентация новых проектов. 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23" r="10423"/>
          <a:stretch>
            <a:fillRect/>
          </a:stretch>
        </p:blipFill>
        <p:spPr>
          <a:xfrm>
            <a:off x="5061211" y="987425"/>
            <a:ext cx="6608971" cy="52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Всероссийский фестиваль детского кино и телевидения «Веселая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ларга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Программы: конкурсная, программа кинопоказов на приз большого детского жюри – в 2020 году участвовало 6000 человек в разных регионах России, образовательная программа,  500 работ поступило в конкурсную программу, поведено более 50 мастер-классов в ходе подготовки и на фестивале. 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23" r="10423"/>
          <a:stretch>
            <a:fillRect/>
          </a:stretch>
        </p:blipFill>
        <p:spPr>
          <a:xfrm>
            <a:off x="4772025" y="987425"/>
            <a:ext cx="6874750" cy="54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4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Краевой заочный фестиваль детских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и молодёжных СМИ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«Пробный шар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Фестиваль открыт для всех регионов стран. Основной участник-Приморский край.  Имеет образовательную программу. Спикеры: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медиапедагоги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Приморского края и специалисты в сфере медиа.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9" b="22089"/>
          <a:stretch>
            <a:fillRect/>
          </a:stretch>
        </p:blipFill>
        <p:spPr>
          <a:xfrm>
            <a:off x="7276186" y="2925508"/>
            <a:ext cx="4401151" cy="34751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601">
            <a:off x="5400231" y="1369062"/>
            <a:ext cx="2994115" cy="4235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84" y="987425"/>
            <a:ext cx="2203553" cy="31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Городской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Конкурс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«Мой город, история 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современность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Второй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год конкурс проводит молодежный ресурсный центр при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</a:rPr>
              <a:t>додержке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Приморского регионального отделения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</a:rPr>
              <a:t>Общероссйской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лиги юных журналистов. В конкурсе приняло участие 152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юнкора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из 20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медиаточек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7897"/>
          <a:stretch>
            <a:fillRect/>
          </a:stretch>
        </p:blipFill>
        <p:spPr>
          <a:xfrm>
            <a:off x="5183187" y="1092355"/>
            <a:ext cx="6608971" cy="5218503"/>
          </a:xfrm>
        </p:spPr>
      </p:pic>
    </p:spTree>
    <p:extLst>
      <p:ext uri="{BB962C8B-B14F-4D97-AF65-F5344CB8AC3E}">
        <p14:creationId xmlns:p14="http://schemas.microsoft.com/office/powerpoint/2010/main" val="36380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Региональный конкурс «Край моей судьбы»</a:t>
            </a:r>
          </a:p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Конкурс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проводится Приморским региональным отделением общероссийской лиги юных журналистов  В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жюри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конкурса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медиапедагоги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 Владивостока,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</a:rPr>
              <a:t>представителии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 ВУЗОВ: ДВФУ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, институтов ДВО РАН, ВГУЭС. Дипломы конкурса учитываются при поступлении. 145 участник из 15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</a:rPr>
              <a:t>медиаточек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23" r="10423"/>
          <a:stretch>
            <a:fillRect/>
          </a:stretch>
        </p:blipFill>
        <p:spPr>
          <a:xfrm>
            <a:off x="5130179" y="1186207"/>
            <a:ext cx="6703892" cy="52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7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Краевой конкурс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Медиалидер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Приморского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края»</a:t>
            </a:r>
          </a:p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конкурсе участвуют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медиапроекты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и проекты по развитию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медиаобразования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медиатворчества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на территории  Приморского края. </a:t>
            </a:r>
            <a:endParaRPr lang="ru-RU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В победителях представители студий:  студия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Еж, г. Уссурийск, студия 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ОО"Росток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", г.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Партизанск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, клуб "Следопыт", г. Владивосток .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044" r="28890"/>
          <a:stretch/>
        </p:blipFill>
        <p:spPr>
          <a:xfrm>
            <a:off x="4691938" y="1775197"/>
            <a:ext cx="6172200" cy="4873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178">
            <a:off x="8203803" y="1364993"/>
            <a:ext cx="3505189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8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Школа кино и тележурналистики.</a:t>
            </a:r>
          </a:p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Проводится для пресс-центров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</a:rPr>
              <a:t>туристско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 краеведческих клубов и музеев Владивостока. Популяризация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</a:rPr>
              <a:t>краеведче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кой работы средствами медиа. Поддержка талантливых детей и подростков.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23" r="10423"/>
          <a:stretch>
            <a:fillRect/>
          </a:stretch>
        </p:blipFill>
        <p:spPr>
          <a:xfrm>
            <a:off x="5072208" y="1105868"/>
            <a:ext cx="6627955" cy="52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8232" y="1208400"/>
            <a:ext cx="10515600" cy="8317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Наши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партнёры</a:t>
            </a:r>
            <a:endParaRPr lang="ru-RU" b="1" dirty="0"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217028"/>
              </p:ext>
            </p:extLst>
          </p:nvPr>
        </p:nvGraphicFramePr>
        <p:xfrm>
          <a:off x="838200" y="1995488"/>
          <a:ext cx="46482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838200" y="1468583"/>
            <a:ext cx="10515600" cy="7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600" i="1" dirty="0"/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935186"/>
              </p:ext>
            </p:extLst>
          </p:nvPr>
        </p:nvGraphicFramePr>
        <p:xfrm>
          <a:off x="6380018" y="2022982"/>
          <a:ext cx="46482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80" y="959370"/>
            <a:ext cx="8265383" cy="58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70658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СМИ о нас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82135"/>
              </p:ext>
            </p:extLst>
          </p:nvPr>
        </p:nvGraphicFramePr>
        <p:xfrm>
          <a:off x="838200" y="1801092"/>
          <a:ext cx="5091545" cy="437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838199" y="1427019"/>
            <a:ext cx="10674927" cy="817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i="1" dirty="0" smtClean="0"/>
              <a:t>Разместите здесь ссылки на публикации в СМИ, которые рассказывают о деятельность Вашего регионального отделения Лиги юных журналистов (верхняя строчка – ссылка, нижняя в квадратике – название материала0. Обратите внимание, чтобы в материалах было упоминание ООДО «Лига юных журналистов», а не только название медиаобъединения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i="1" dirty="0"/>
          </a:p>
        </p:txBody>
      </p:sp>
      <p:graphicFrame>
        <p:nvGraphicFramePr>
          <p:cNvPr id="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293974"/>
              </p:ext>
            </p:extLst>
          </p:nvPr>
        </p:nvGraphicFramePr>
        <p:xfrm>
          <a:off x="6262255" y="1801092"/>
          <a:ext cx="5091545" cy="437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22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7754" y="1228685"/>
            <a:ext cx="10716491" cy="831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В</a:t>
            </a:r>
            <a:r>
              <a:rPr lang="ru-RU" b="1" dirty="0" smtClean="0">
                <a:latin typeface="+mn-lt"/>
              </a:rPr>
              <a:t>ыпускники медиацентра </a:t>
            </a:r>
            <a:r>
              <a:rPr lang="ru-RU" b="1" dirty="0" smtClean="0">
                <a:latin typeface="+mn-lt"/>
              </a:rPr>
              <a:t>2020 года поступившие в профильные уч. </a:t>
            </a:r>
            <a:r>
              <a:rPr lang="ru-RU" b="1" dirty="0">
                <a:latin typeface="+mn-lt"/>
              </a:rPr>
              <a:t>з</a:t>
            </a:r>
            <a:r>
              <a:rPr lang="ru-RU" b="1" dirty="0" smtClean="0">
                <a:latin typeface="+mn-lt"/>
              </a:rPr>
              <a:t>аведения.</a:t>
            </a:r>
            <a:endParaRPr lang="ru-RU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7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6768451"/>
              </p:ext>
            </p:extLst>
          </p:nvPr>
        </p:nvGraphicFramePr>
        <p:xfrm>
          <a:off x="2038663" y="978738"/>
          <a:ext cx="8454452" cy="664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6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17418"/>
            <a:ext cx="3932237" cy="120534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икитченко Татьяна Викторовна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 b="12120"/>
          <a:stretch>
            <a:fillRect/>
          </a:stretch>
        </p:blipFill>
        <p:spPr>
          <a:xfrm>
            <a:off x="5148898" y="1216025"/>
            <a:ext cx="6172200" cy="487362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2909456"/>
            <a:ext cx="3932237" cy="2959532"/>
          </a:xfrm>
        </p:spPr>
        <p:txBody>
          <a:bodyPr/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Высшее,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Хабаровскй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государственный институт культуры, режиссёрское отделение,  курсы переподготовки «Педагог-психолог», «педагог-проектировщик», корреспондент мультимедийной редакции. Опыт организации фестивалей,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киноэкспедиций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медиашкол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839788" y="2022764"/>
            <a:ext cx="3932237" cy="384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</a:t>
            </a:r>
            <a:r>
              <a:rPr lang="ru-RU" b="1" dirty="0" smtClean="0">
                <a:latin typeface="+mn-lt"/>
              </a:rPr>
              <a:t>редседатель Приморского </a:t>
            </a:r>
            <a:r>
              <a:rPr lang="ru-RU" b="1" dirty="0">
                <a:latin typeface="+mn-lt"/>
              </a:rPr>
              <a:t>……. регионального отделения ООДО «Лига юных журналистов»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1011382"/>
            <a:ext cx="9933709" cy="11018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Как отделение ЛЮЖ в </a:t>
            </a:r>
            <a:r>
              <a:rPr lang="ru-RU" b="1" dirty="0" smtClean="0">
                <a:latin typeface="+mn-lt"/>
              </a:rPr>
              <a:t>2020 </a:t>
            </a:r>
            <a:r>
              <a:rPr lang="ru-RU" b="1" dirty="0">
                <a:latin typeface="+mn-lt"/>
              </a:rPr>
              <a:t>году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мы добились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50403"/>
              </p:ext>
            </p:extLst>
          </p:nvPr>
        </p:nvGraphicFramePr>
        <p:xfrm>
          <a:off x="838200" y="2327275"/>
          <a:ext cx="105156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558145" y="1634835"/>
            <a:ext cx="6795655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i="1" dirty="0" smtClean="0"/>
              <a:t>Укажите 5 основных достижений Вашего регионального отделения в 2019 году (один блок – одно достижение)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6937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635983"/>
              </p:ext>
            </p:extLst>
          </p:nvPr>
        </p:nvGraphicFramePr>
        <p:xfrm>
          <a:off x="838200" y="1957044"/>
          <a:ext cx="10515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838200" y="1704108"/>
            <a:ext cx="88876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i="1" dirty="0" smtClean="0"/>
              <a:t>Опишите три основные проблемы, с которыми Вам пришлось столкнуться в 2019 году. Ниже приведите шаги, которые были предприняты по их преодолению</a:t>
            </a:r>
            <a:endParaRPr lang="ru-RU" sz="1600" i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942109"/>
            <a:ext cx="10515600" cy="1200867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+mn-lt"/>
              </a:rPr>
              <a:t>Мы столкнулись </a:t>
            </a:r>
            <a:r>
              <a:rPr lang="ru-RU" sz="4900" b="1" dirty="0" smtClean="0">
                <a:latin typeface="+mn-lt"/>
              </a:rPr>
              <a:t>с трудностями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845127"/>
            <a:ext cx="11427228" cy="84556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Взгляд </a:t>
            </a:r>
            <a:r>
              <a:rPr lang="ru-RU" b="1" dirty="0">
                <a:latin typeface="+mn-lt"/>
              </a:rPr>
              <a:t>в </a:t>
            </a:r>
            <a:r>
              <a:rPr lang="ru-RU" b="1" dirty="0" err="1">
                <a:latin typeface="+mn-lt"/>
              </a:rPr>
              <a:t>медиабудущее</a:t>
            </a:r>
            <a:r>
              <a:rPr lang="ru-RU" b="1" dirty="0" smtClean="0">
                <a:latin typeface="+mn-lt"/>
              </a:rPr>
              <a:t>: </a:t>
            </a:r>
            <a:r>
              <a:rPr lang="ru-RU" b="1" dirty="0">
                <a:latin typeface="+mn-lt"/>
              </a:rPr>
              <a:t>планы на </a:t>
            </a:r>
            <a:r>
              <a:rPr lang="ru-RU" b="1" dirty="0" smtClean="0">
                <a:latin typeface="+mn-lt"/>
              </a:rPr>
              <a:t>2021 год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9346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5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704337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+mn-lt"/>
              </a:rPr>
              <a:t>Видеовизитка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7526" y="975360"/>
            <a:ext cx="6747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Вставьте сюда </a:t>
            </a:r>
            <a:r>
              <a:rPr lang="ru-RU" sz="1600" i="1" dirty="0" err="1"/>
              <a:t>видеовизитку</a:t>
            </a:r>
            <a:r>
              <a:rPr lang="ru-RU" sz="1600" i="1" dirty="0"/>
              <a:t> вашего регионального отделения, которая характеризует Вашу деятельность в течение </a:t>
            </a:r>
            <a:r>
              <a:rPr lang="ru-RU" sz="1600" i="1" dirty="0" smtClean="0"/>
              <a:t>2020 </a:t>
            </a:r>
            <a:r>
              <a:rPr lang="ru-RU" sz="1600" i="1" dirty="0"/>
              <a:t>года. Хронометраж: до 1 минуты. Визитку необходимо сначала разместить на </a:t>
            </a:r>
            <a:r>
              <a:rPr lang="en-US" sz="1600" i="1" dirty="0"/>
              <a:t>youtube.com</a:t>
            </a:r>
            <a:r>
              <a:rPr lang="ru-RU" sz="1600" i="1" dirty="0"/>
              <a:t>, а затем – вставить оттуда в </a:t>
            </a:r>
            <a:r>
              <a:rPr lang="ru-RU" sz="1600" i="1" dirty="0" smtClean="0"/>
              <a:t>презентацию</a:t>
            </a:r>
            <a:endParaRPr lang="ru-RU" sz="1600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youtu.be/31f7KtB-r_s</a:t>
            </a:r>
            <a:endParaRPr lang="ru-RU" dirty="0" smtClean="0"/>
          </a:p>
          <a:p>
            <a:r>
              <a:rPr lang="en-US" dirty="0"/>
              <a:t>https://youtu.be/Lu84_yre8dI</a:t>
            </a:r>
            <a:endParaRPr lang="ru-RU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343114"/>
              </p:ext>
            </p:extLst>
          </p:nvPr>
        </p:nvGraphicFramePr>
        <p:xfrm>
          <a:off x="6442363" y="5624945"/>
          <a:ext cx="5403274" cy="87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9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863600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Вступай в … отделение ЛЮЖ!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0880"/>
            <a:ext cx="7866718" cy="68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/>
              <a:t>Кратко расскажите начинающим журналистам, детям, всем заинтересованным, почему и зачем нужно вступать в ваше региональное отделение?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2645861"/>
              </p:ext>
            </p:extLst>
          </p:nvPr>
        </p:nvGraphicFramePr>
        <p:xfrm>
          <a:off x="581891" y="1097280"/>
          <a:ext cx="11152909" cy="614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3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1148080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Как вступить в … региональное отделение ЛЮЖ?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194559"/>
            <a:ext cx="5299364" cy="701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i="1" dirty="0"/>
              <a:t>Опишите алгоритм, состоящий из конкретных шагов, позволяющий любому </a:t>
            </a:r>
            <a:r>
              <a:rPr lang="ru-RU" sz="1600" i="1" dirty="0" smtClean="0"/>
              <a:t>ребенку или </a:t>
            </a:r>
            <a:r>
              <a:rPr lang="ru-RU" sz="1600" i="1" dirty="0" err="1" smtClean="0"/>
              <a:t>медиапедагогу</a:t>
            </a:r>
            <a:r>
              <a:rPr lang="ru-RU" sz="1600" i="1" dirty="0" smtClean="0"/>
              <a:t> вступить </a:t>
            </a:r>
            <a:r>
              <a:rPr lang="ru-RU" sz="1600" i="1" dirty="0"/>
              <a:t>в ваше региональное </a:t>
            </a:r>
            <a:r>
              <a:rPr lang="ru-RU" sz="1600" i="1" dirty="0" smtClean="0"/>
              <a:t>отделение</a:t>
            </a:r>
            <a:endParaRPr lang="ru-RU" sz="1600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6184682"/>
              </p:ext>
            </p:extLst>
          </p:nvPr>
        </p:nvGraphicFramePr>
        <p:xfrm>
          <a:off x="-157019" y="2382983"/>
          <a:ext cx="12349019" cy="447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429" y="5305631"/>
            <a:ext cx="6643255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Спасибо за внимание!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9"/>
          <a:stretch/>
        </p:blipFill>
        <p:spPr>
          <a:xfrm>
            <a:off x="8529215" y="899886"/>
            <a:ext cx="3662785" cy="5958114"/>
          </a:xfrm>
        </p:spPr>
      </p:pic>
      <p:sp>
        <p:nvSpPr>
          <p:cNvPr id="7" name="TextBox 6"/>
          <p:cNvSpPr txBox="1"/>
          <p:nvPr/>
        </p:nvSpPr>
        <p:spPr>
          <a:xfrm>
            <a:off x="562429" y="2092036"/>
            <a:ext cx="5796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Адрес: Приморский край, </a:t>
            </a:r>
            <a:r>
              <a:rPr lang="ru-RU" i="1" dirty="0" err="1" smtClean="0">
                <a:solidFill>
                  <a:schemeClr val="bg1">
                    <a:lumMod val="65000"/>
                  </a:schemeClr>
                </a:solidFill>
              </a:rPr>
              <a:t>г.Владивосток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, Океанский проспект, 43, кабинет 7. Владивостокский городской Дворец детского творчества,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765410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@mail.ru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 89084634 911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  официальные 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сообщества в социальных сетях, основная контактная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информация,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cdt-vlad@mail.ru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bg1">
                    <a:lumMod val="65000"/>
                  </a:schemeClr>
                </a:solidFill>
              </a:rPr>
              <a:t>мультипортал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 «Приморский </a:t>
            </a:r>
            <a:r>
              <a:rPr lang="ru-RU" i="1" dirty="0" err="1" smtClean="0">
                <a:solidFill>
                  <a:schemeClr val="bg1">
                    <a:lumMod val="65000"/>
                  </a:schemeClr>
                </a:solidFill>
              </a:rPr>
              <a:t>медиадесант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»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831273"/>
            <a:ext cx="10813473" cy="859415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Наша команда</a:t>
            </a:r>
            <a:endParaRPr lang="ru-RU" b="1" dirty="0"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8200" y="1987953"/>
            <a:ext cx="10333782" cy="4240328"/>
            <a:chOff x="838200" y="1987953"/>
            <a:chExt cx="10333782" cy="4240328"/>
          </a:xfrm>
        </p:grpSpPr>
        <p:sp>
          <p:nvSpPr>
            <p:cNvPr id="9" name="Полилиния 8"/>
            <p:cNvSpPr/>
            <p:nvPr/>
          </p:nvSpPr>
          <p:spPr>
            <a:xfrm>
              <a:off x="8738623" y="4748827"/>
              <a:ext cx="91440" cy="2505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5057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6501600" y="3162029"/>
              <a:ext cx="2282742" cy="4127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9273"/>
                  </a:lnTo>
                  <a:lnTo>
                    <a:pt x="2282742" y="229273"/>
                  </a:lnTo>
                  <a:lnTo>
                    <a:pt x="2282742" y="41272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997178" y="4745692"/>
              <a:ext cx="1424869" cy="2669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511"/>
                  </a:lnTo>
                  <a:lnTo>
                    <a:pt x="1424869" y="83511"/>
                  </a:lnTo>
                  <a:lnTo>
                    <a:pt x="1424869" y="26696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425237" y="4745692"/>
              <a:ext cx="571940" cy="2669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71940" y="0"/>
                  </a:moveTo>
                  <a:lnTo>
                    <a:pt x="571940" y="83500"/>
                  </a:lnTo>
                  <a:lnTo>
                    <a:pt x="0" y="83500"/>
                  </a:lnTo>
                  <a:lnTo>
                    <a:pt x="0" y="266949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997178" y="3162029"/>
              <a:ext cx="4504422" cy="4095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04422" y="0"/>
                  </a:moveTo>
                  <a:lnTo>
                    <a:pt x="4504422" y="226138"/>
                  </a:lnTo>
                  <a:lnTo>
                    <a:pt x="0" y="226138"/>
                  </a:lnTo>
                  <a:lnTo>
                    <a:pt x="0" y="40958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5914562" y="1987953"/>
              <a:ext cx="1174075" cy="11740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7133241" y="1987953"/>
              <a:ext cx="1761112" cy="1174075"/>
            </a:xfrm>
            <a:custGeom>
              <a:avLst/>
              <a:gdLst>
                <a:gd name="connsiteX0" fmla="*/ 0 w 1761112"/>
                <a:gd name="connsiteY0" fmla="*/ 0 h 1174075"/>
                <a:gd name="connsiteX1" fmla="*/ 1761112 w 1761112"/>
                <a:gd name="connsiteY1" fmla="*/ 0 h 1174075"/>
                <a:gd name="connsiteX2" fmla="*/ 1761112 w 1761112"/>
                <a:gd name="connsiteY2" fmla="*/ 1174075 h 1174075"/>
                <a:gd name="connsiteX3" fmla="*/ 0 w 1761112"/>
                <a:gd name="connsiteY3" fmla="*/ 1174075 h 1174075"/>
                <a:gd name="connsiteX4" fmla="*/ 0 w 1761112"/>
                <a:gd name="connsiteY4" fmla="*/ 0 h 11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112" h="1174075">
                  <a:moveTo>
                    <a:pt x="0" y="0"/>
                  </a:moveTo>
                  <a:lnTo>
                    <a:pt x="1761112" y="0"/>
                  </a:lnTo>
                  <a:lnTo>
                    <a:pt x="1761112" y="1174075"/>
                  </a:lnTo>
                  <a:lnTo>
                    <a:pt x="0" y="117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Никитченко Татьяна Викторовна</a:t>
              </a:r>
              <a:r>
                <a:rPr lang="ru-RU" sz="1200" kern="1200" dirty="0" smtClean="0"/>
                <a:t>, руководитель отделения</a:t>
              </a:r>
              <a:endParaRPr lang="ru-RU" sz="1200" kern="1200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10140" y="3571617"/>
              <a:ext cx="1174075" cy="11740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584215" y="3571617"/>
              <a:ext cx="1761112" cy="1174075"/>
            </a:xfrm>
            <a:custGeom>
              <a:avLst/>
              <a:gdLst>
                <a:gd name="connsiteX0" fmla="*/ 0 w 1761112"/>
                <a:gd name="connsiteY0" fmla="*/ 0 h 1174075"/>
                <a:gd name="connsiteX1" fmla="*/ 1761112 w 1761112"/>
                <a:gd name="connsiteY1" fmla="*/ 0 h 1174075"/>
                <a:gd name="connsiteX2" fmla="*/ 1761112 w 1761112"/>
                <a:gd name="connsiteY2" fmla="*/ 1174075 h 1174075"/>
                <a:gd name="connsiteX3" fmla="*/ 0 w 1761112"/>
                <a:gd name="connsiteY3" fmla="*/ 1174075 h 1174075"/>
                <a:gd name="connsiteX4" fmla="*/ 0 w 1761112"/>
                <a:gd name="connsiteY4" fmla="*/ 0 h 11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112" h="1174075">
                  <a:moveTo>
                    <a:pt x="0" y="0"/>
                  </a:moveTo>
                  <a:lnTo>
                    <a:pt x="1761112" y="0"/>
                  </a:lnTo>
                  <a:lnTo>
                    <a:pt x="1761112" y="1174075"/>
                  </a:lnTo>
                  <a:lnTo>
                    <a:pt x="0" y="117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Потопяк Александр Владимирович</a:t>
              </a:r>
              <a:r>
                <a:rPr lang="ru-RU" sz="1200" kern="1200" dirty="0" smtClean="0"/>
                <a:t>,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координатор проектов и программ в районах юга Приморского края</a:t>
              </a:r>
              <a:endParaRPr lang="ru-RU" sz="1200" kern="120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38200" y="5012641"/>
              <a:ext cx="1174075" cy="11740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1046276" y="5012641"/>
              <a:ext cx="1761112" cy="1174075"/>
            </a:xfrm>
            <a:custGeom>
              <a:avLst/>
              <a:gdLst>
                <a:gd name="connsiteX0" fmla="*/ 0 w 1761112"/>
                <a:gd name="connsiteY0" fmla="*/ 0 h 1174075"/>
                <a:gd name="connsiteX1" fmla="*/ 1761112 w 1761112"/>
                <a:gd name="connsiteY1" fmla="*/ 0 h 1174075"/>
                <a:gd name="connsiteX2" fmla="*/ 1761112 w 1761112"/>
                <a:gd name="connsiteY2" fmla="*/ 1174075 h 1174075"/>
                <a:gd name="connsiteX3" fmla="*/ 0 w 1761112"/>
                <a:gd name="connsiteY3" fmla="*/ 1174075 h 1174075"/>
                <a:gd name="connsiteX4" fmla="*/ 0 w 1761112"/>
                <a:gd name="connsiteY4" fmla="*/ 0 h 11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112" h="1174075">
                  <a:moveTo>
                    <a:pt x="0" y="0"/>
                  </a:moveTo>
                  <a:lnTo>
                    <a:pt x="1761112" y="0"/>
                  </a:lnTo>
                  <a:lnTo>
                    <a:pt x="1761112" y="1174075"/>
                  </a:lnTo>
                  <a:lnTo>
                    <a:pt x="0" y="117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 smtClean="0"/>
                <a:t>Сяркина</a:t>
              </a:r>
              <a:r>
                <a:rPr lang="ru-RU" sz="1200" b="1" kern="1200" dirty="0" smtClean="0"/>
                <a:t>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Полина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Алексеевна</a:t>
              </a:r>
              <a:r>
                <a:rPr lang="ru-RU" sz="1200" kern="1200" dirty="0" smtClean="0"/>
                <a:t> </a:t>
              </a:r>
              <a:endParaRPr lang="ru-RU" sz="1200" kern="12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35009" y="5012653"/>
              <a:ext cx="1174075" cy="11740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3128528" y="5054206"/>
              <a:ext cx="1761112" cy="1174075"/>
            </a:xfrm>
            <a:custGeom>
              <a:avLst/>
              <a:gdLst>
                <a:gd name="connsiteX0" fmla="*/ 0 w 1761112"/>
                <a:gd name="connsiteY0" fmla="*/ 0 h 1174075"/>
                <a:gd name="connsiteX1" fmla="*/ 1761112 w 1761112"/>
                <a:gd name="connsiteY1" fmla="*/ 0 h 1174075"/>
                <a:gd name="connsiteX2" fmla="*/ 1761112 w 1761112"/>
                <a:gd name="connsiteY2" fmla="*/ 1174075 h 1174075"/>
                <a:gd name="connsiteX3" fmla="*/ 0 w 1761112"/>
                <a:gd name="connsiteY3" fmla="*/ 1174075 h 1174075"/>
                <a:gd name="connsiteX4" fmla="*/ 0 w 1761112"/>
                <a:gd name="connsiteY4" fmla="*/ 0 h 11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112" h="1174075">
                  <a:moveTo>
                    <a:pt x="0" y="0"/>
                  </a:moveTo>
                  <a:lnTo>
                    <a:pt x="1761112" y="0"/>
                  </a:lnTo>
                  <a:lnTo>
                    <a:pt x="1761112" y="1174075"/>
                  </a:lnTo>
                  <a:lnTo>
                    <a:pt x="0" y="117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</a:t>
              </a:r>
              <a:r>
                <a:rPr lang="ru-RU" sz="1200" b="1" kern="1200" dirty="0" err="1" smtClean="0"/>
                <a:t>Олесова</a:t>
              </a:r>
              <a:r>
                <a:rPr lang="ru-RU" sz="1200" b="1" kern="1200" dirty="0" smtClean="0"/>
                <a:t> </a:t>
              </a:r>
              <a:endParaRPr lang="ru-RU" sz="1200" b="1" dirty="0"/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Татьяна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Олеговна</a:t>
              </a:r>
              <a:endParaRPr lang="ru-RU" sz="1200" b="1" kern="1200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8197305" y="3574751"/>
              <a:ext cx="1174075" cy="11740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9410870" y="3405802"/>
              <a:ext cx="1761112" cy="1174075"/>
            </a:xfrm>
            <a:custGeom>
              <a:avLst/>
              <a:gdLst>
                <a:gd name="connsiteX0" fmla="*/ 0 w 1761112"/>
                <a:gd name="connsiteY0" fmla="*/ 0 h 1174075"/>
                <a:gd name="connsiteX1" fmla="*/ 1761112 w 1761112"/>
                <a:gd name="connsiteY1" fmla="*/ 0 h 1174075"/>
                <a:gd name="connsiteX2" fmla="*/ 1761112 w 1761112"/>
                <a:gd name="connsiteY2" fmla="*/ 1174075 h 1174075"/>
                <a:gd name="connsiteX3" fmla="*/ 0 w 1761112"/>
                <a:gd name="connsiteY3" fmla="*/ 1174075 h 1174075"/>
                <a:gd name="connsiteX4" fmla="*/ 0 w 1761112"/>
                <a:gd name="connsiteY4" fmla="*/ 0 h 11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112" h="1174075">
                  <a:moveTo>
                    <a:pt x="0" y="0"/>
                  </a:moveTo>
                  <a:lnTo>
                    <a:pt x="1761112" y="0"/>
                  </a:lnTo>
                  <a:lnTo>
                    <a:pt x="1761112" y="1174075"/>
                  </a:lnTo>
                  <a:lnTo>
                    <a:pt x="0" y="117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Продан Наталья Васильевна</a:t>
              </a:r>
              <a:r>
                <a:rPr lang="ru-RU" sz="1200" kern="1200" dirty="0" smtClean="0"/>
                <a:t>, координатор проектов и программ в районах севера Приморского края</a:t>
              </a:r>
              <a:endParaRPr lang="ru-RU" sz="1200" kern="12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197305" y="4999398"/>
              <a:ext cx="1174075" cy="11740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8449019" y="4930619"/>
              <a:ext cx="1761112" cy="1174075"/>
            </a:xfrm>
            <a:custGeom>
              <a:avLst/>
              <a:gdLst>
                <a:gd name="connsiteX0" fmla="*/ 0 w 1761112"/>
                <a:gd name="connsiteY0" fmla="*/ 0 h 1174075"/>
                <a:gd name="connsiteX1" fmla="*/ 1761112 w 1761112"/>
                <a:gd name="connsiteY1" fmla="*/ 0 h 1174075"/>
                <a:gd name="connsiteX2" fmla="*/ 1761112 w 1761112"/>
                <a:gd name="connsiteY2" fmla="*/ 1174075 h 1174075"/>
                <a:gd name="connsiteX3" fmla="*/ 0 w 1761112"/>
                <a:gd name="connsiteY3" fmla="*/ 1174075 h 1174075"/>
                <a:gd name="connsiteX4" fmla="*/ 0 w 1761112"/>
                <a:gd name="connsiteY4" fmla="*/ 0 h 11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112" h="1174075">
                  <a:moveTo>
                    <a:pt x="0" y="0"/>
                  </a:moveTo>
                  <a:lnTo>
                    <a:pt x="1761112" y="0"/>
                  </a:lnTo>
                  <a:lnTo>
                    <a:pt x="1761112" y="1174075"/>
                  </a:lnTo>
                  <a:lnTo>
                    <a:pt x="0" y="117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Заря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Глеб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 smtClean="0"/>
                <a:t>Алексендрович</a:t>
              </a:r>
              <a:endParaRPr lang="ru-RU" sz="1200" b="1" kern="1200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618007" y="3621104"/>
              <a:ext cx="1174075" cy="11740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5801299" y="3618169"/>
              <a:ext cx="1761112" cy="1174075"/>
            </a:xfrm>
            <a:custGeom>
              <a:avLst/>
              <a:gdLst>
                <a:gd name="connsiteX0" fmla="*/ 0 w 1761112"/>
                <a:gd name="connsiteY0" fmla="*/ 0 h 1174075"/>
                <a:gd name="connsiteX1" fmla="*/ 1761112 w 1761112"/>
                <a:gd name="connsiteY1" fmla="*/ 0 h 1174075"/>
                <a:gd name="connsiteX2" fmla="*/ 1761112 w 1761112"/>
                <a:gd name="connsiteY2" fmla="*/ 1174075 h 1174075"/>
                <a:gd name="connsiteX3" fmla="*/ 0 w 1761112"/>
                <a:gd name="connsiteY3" fmla="*/ 1174075 h 1174075"/>
                <a:gd name="connsiteX4" fmla="*/ 0 w 1761112"/>
                <a:gd name="connsiteY4" fmla="*/ 0 h 11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112" h="1174075">
                  <a:moveTo>
                    <a:pt x="0" y="0"/>
                  </a:moveTo>
                  <a:lnTo>
                    <a:pt x="1761112" y="0"/>
                  </a:lnTo>
                  <a:lnTo>
                    <a:pt x="1761112" y="1174075"/>
                  </a:lnTo>
                  <a:lnTo>
                    <a:pt x="0" y="117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 smtClean="0"/>
                <a:t>Левадняя</a:t>
              </a:r>
              <a:r>
                <a:rPr lang="ru-RU" sz="1200" b="1" kern="1200" dirty="0" smtClean="0"/>
                <a:t> Арина Андреевна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Молодёжный ресурсный центр</a:t>
              </a:r>
              <a:endParaRPr lang="ru-RU" sz="1200" kern="1200" dirty="0"/>
            </a:p>
          </p:txBody>
        </p:sp>
      </p:grpSp>
      <p:sp>
        <p:nvSpPr>
          <p:cNvPr id="6" name="Объект 2"/>
          <p:cNvSpPr txBox="1">
            <a:spLocks/>
          </p:cNvSpPr>
          <p:nvPr/>
        </p:nvSpPr>
        <p:spPr>
          <a:xfrm>
            <a:off x="540327" y="1690688"/>
            <a:ext cx="4516581" cy="176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Команда </a:t>
            </a:r>
            <a:r>
              <a:rPr lang="ru-RU" sz="1800" i="1" dirty="0" err="1">
                <a:solidFill>
                  <a:schemeClr val="bg1">
                    <a:lumMod val="50000"/>
                  </a:schemeClr>
                </a:solidFill>
              </a:rPr>
              <a:t>медиапедагогов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, координаторов мероприятий, волонтеров и т.д</a:t>
            </a: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16" y="3972209"/>
            <a:ext cx="2528397" cy="4145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6583">
            <a:off x="5556542" y="4853540"/>
            <a:ext cx="2967396" cy="4145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38" y="3882769"/>
            <a:ext cx="2298391" cy="4145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83443">
            <a:off x="3407493" y="4326105"/>
            <a:ext cx="1438781" cy="6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898073"/>
            <a:ext cx="5242357" cy="2258291"/>
          </a:xfrm>
        </p:spPr>
        <p:txBody>
          <a:bodyPr>
            <a:noAutofit/>
          </a:bodyPr>
          <a:lstStyle/>
          <a:p>
            <a:pPr algn="ctr"/>
            <a:r>
              <a:rPr lang="ru-RU" sz="17300" dirty="0" smtClean="0"/>
              <a:t>1500 </a:t>
            </a:r>
            <a:endParaRPr lang="ru-RU" sz="173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7" y="3948629"/>
            <a:ext cx="5242357" cy="19336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ЮНЫХ ЖУРНАЛИСТОВ В </a:t>
            </a:r>
            <a:r>
              <a:rPr lang="ru-RU" sz="3600" dirty="0" smtClean="0"/>
              <a:t>2020 </a:t>
            </a:r>
            <a:r>
              <a:rPr lang="ru-RU" sz="3600" dirty="0"/>
              <a:t>ГОДУ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898074"/>
            <a:ext cx="5268174" cy="2258290"/>
          </a:xfrm>
        </p:spPr>
        <p:txBody>
          <a:bodyPr>
            <a:noAutofit/>
          </a:bodyPr>
          <a:lstStyle/>
          <a:p>
            <a:pPr algn="ctr"/>
            <a:r>
              <a:rPr lang="ru-RU" sz="17300" dirty="0" smtClean="0">
                <a:solidFill>
                  <a:schemeClr val="accent2"/>
                </a:solidFill>
              </a:rPr>
              <a:t>9000 </a:t>
            </a:r>
            <a:endParaRPr lang="ru-RU" sz="17300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3948629"/>
            <a:ext cx="5268174" cy="1933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ЧИТАТЕЛЕЙ И ЗРИТЕЛЕЙ В </a:t>
            </a:r>
            <a:r>
              <a:rPr lang="ru-RU" sz="3600" dirty="0" smtClean="0"/>
              <a:t>2020 </a:t>
            </a:r>
            <a:r>
              <a:rPr lang="ru-RU" sz="3600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4571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455" y="928255"/>
            <a:ext cx="10730345" cy="76243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+mn-lt"/>
              </a:rPr>
              <a:t>Информационные площадки</a:t>
            </a:r>
            <a:endParaRPr lang="ru-RU" sz="4400" b="1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2078181"/>
            <a:ext cx="5181600" cy="40987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«Приморский </a:t>
            </a:r>
            <a:r>
              <a:rPr lang="ru-RU" dirty="0" err="1" smtClean="0"/>
              <a:t>медиадесант</a:t>
            </a:r>
            <a:r>
              <a:rPr lang="ru-RU" dirty="0" smtClean="0"/>
              <a:t>», </a:t>
            </a:r>
            <a:r>
              <a:rPr lang="ru-RU" dirty="0" err="1" smtClean="0"/>
              <a:t>мультипортал</a:t>
            </a:r>
            <a:r>
              <a:rPr lang="ru-RU" dirty="0" smtClean="0"/>
              <a:t> на сайте отдела туризма и краеведения ВГ ДДТ</a:t>
            </a:r>
          </a:p>
          <a:p>
            <a:r>
              <a:rPr lang="en-US" dirty="0">
                <a:hlinkClick r:id="rId2"/>
              </a:rPr>
              <a:t>http://cdt-vlad.ru/?</a:t>
            </a:r>
            <a:r>
              <a:rPr lang="en-US" dirty="0" smtClean="0">
                <a:hlinkClick r:id="rId2"/>
              </a:rPr>
              <a:t>page_id=1228</a:t>
            </a:r>
            <a:endParaRPr lang="ru-RU" dirty="0" smtClean="0"/>
          </a:p>
          <a:p>
            <a:r>
              <a:rPr lang="ru-RU" dirty="0" smtClean="0"/>
              <a:t>Группы </a:t>
            </a:r>
            <a:r>
              <a:rPr lang="en-US" dirty="0" smtClean="0"/>
              <a:t>VK</a:t>
            </a:r>
            <a:r>
              <a:rPr lang="ru-RU" dirty="0" smtClean="0"/>
              <a:t>: </a:t>
            </a:r>
            <a:r>
              <a:rPr lang="en-US" dirty="0" smtClean="0"/>
              <a:t> </a:t>
            </a:r>
            <a:r>
              <a:rPr lang="ru-RU" dirty="0" smtClean="0"/>
              <a:t>«Веселая </a:t>
            </a:r>
            <a:r>
              <a:rPr lang="ru-RU" dirty="0" err="1" smtClean="0"/>
              <a:t>ларга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vk.com/cheerfullarga</a:t>
            </a:r>
            <a:endParaRPr lang="ru-RU" dirty="0" smtClean="0"/>
          </a:p>
          <a:p>
            <a:r>
              <a:rPr lang="ru-RU" dirty="0" smtClean="0"/>
              <a:t>«Владивосток. История и современность»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vk.com/vliis</a:t>
            </a:r>
            <a:endParaRPr lang="ru-RU" dirty="0" smtClean="0"/>
          </a:p>
          <a:p>
            <a:r>
              <a:rPr lang="ru-RU" dirty="0" smtClean="0"/>
              <a:t>Фестиваль «Веселая </a:t>
            </a:r>
            <a:r>
              <a:rPr lang="ru-RU" dirty="0" err="1" smtClean="0"/>
              <a:t>ларга</a:t>
            </a:r>
            <a:r>
              <a:rPr lang="ru-RU" dirty="0" smtClean="0"/>
              <a:t>»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https://www.facebook.com/765410mail.ru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Одноклассники для родителей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ok.ru/group/59672296488993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2078181"/>
            <a:ext cx="5181600" cy="409878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Доступное </a:t>
            </a:r>
            <a:r>
              <a:rPr lang="ru-RU" dirty="0" err="1" smtClean="0"/>
              <a:t>медиаобразование</a:t>
            </a:r>
            <a:r>
              <a:rPr lang="ru-RU" dirty="0" smtClean="0"/>
              <a:t> , на сайте отдела туризма и краеведения ВГ ДДТ </a:t>
            </a:r>
          </a:p>
          <a:p>
            <a:pPr marL="0" indent="0">
              <a:buNone/>
            </a:pPr>
            <a:r>
              <a:rPr lang="en-US" dirty="0"/>
              <a:t>cdt-vlad.ru/?s=%D0%94%D0%BE%D1%81%D1%82%D1%83%D0%BF%D0%BD%D0%BE%D0%B5+%D0%BC%D0%B5%D0%B4%D0%B8%D0%B0%D0%BE%D0%B1%D1%80%D0%B0%D0%B7%D0%BE%D0%B2%D0%B0%D0%BD%D0%B8%D0%B5</a:t>
            </a:r>
            <a:r>
              <a:rPr lang="en-US" dirty="0" smtClean="0"/>
              <a:t>+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78301" y="1690810"/>
            <a:ext cx="11242644" cy="62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Скриншоты и активные ссылки на Ваш сайт, группу в «</a:t>
            </a:r>
            <a:r>
              <a:rPr lang="ru-RU" sz="1600" i="1" dirty="0" err="1" smtClean="0">
                <a:solidFill>
                  <a:schemeClr val="bg1">
                    <a:lumMod val="50000"/>
                  </a:schemeClr>
                </a:solidFill>
              </a:rPr>
              <a:t>Вконтакте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», аккаунт в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Instagram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и т.п.</a:t>
            </a:r>
            <a:endParaRPr lang="ru-R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50" y="1086648"/>
            <a:ext cx="10799618" cy="10533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Наши </a:t>
            </a:r>
            <a:r>
              <a:rPr lang="ru-RU" b="1" dirty="0" err="1">
                <a:latin typeface="+mn-lt"/>
              </a:rPr>
              <a:t>медиаточки</a:t>
            </a: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на карте </a:t>
            </a:r>
            <a:r>
              <a:rPr lang="en-US" b="1" dirty="0" smtClean="0">
                <a:latin typeface="+mn-lt"/>
              </a:rPr>
              <a:t>ynpress.com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+локальные </a:t>
            </a:r>
            <a:r>
              <a:rPr lang="ru-RU" sz="4000" dirty="0" err="1" smtClean="0">
                <a:latin typeface="+mn-lt"/>
              </a:rPr>
              <a:t>медиаточки</a:t>
            </a:r>
            <a:endParaRPr lang="ru-RU" sz="4000" dirty="0">
              <a:latin typeface="+mn-lt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620983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6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83" y="803565"/>
            <a:ext cx="6496518" cy="6076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03" y="2550682"/>
            <a:ext cx="1280856" cy="1811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35" y="4529708"/>
            <a:ext cx="1280856" cy="1811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03" y="4529708"/>
            <a:ext cx="1280856" cy="1811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78" y="4549143"/>
            <a:ext cx="1267117" cy="17923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" y="4529708"/>
            <a:ext cx="1280856" cy="1811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98" y="2570116"/>
            <a:ext cx="1267117" cy="17923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1" y="2570116"/>
            <a:ext cx="1273749" cy="18017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2550682"/>
            <a:ext cx="1313563" cy="18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5127"/>
            <a:ext cx="10515600" cy="84556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Ключевые мероприятия </a:t>
            </a:r>
            <a:r>
              <a:rPr lang="ru-RU" b="1" dirty="0" smtClean="0">
                <a:latin typeface="+mn-lt"/>
              </a:rPr>
              <a:t>2020 </a:t>
            </a:r>
            <a:r>
              <a:rPr lang="ru-RU" b="1" dirty="0">
                <a:latin typeface="+mn-lt"/>
              </a:rPr>
              <a:t>года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792443"/>
              </p:ext>
            </p:extLst>
          </p:nvPr>
        </p:nvGraphicFramePr>
        <p:xfrm>
          <a:off x="494675" y="1683474"/>
          <a:ext cx="11363831" cy="470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5127"/>
            <a:ext cx="10515600" cy="84556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Ключевые мероприятия </a:t>
            </a:r>
            <a:r>
              <a:rPr lang="ru-RU" b="1" dirty="0" smtClean="0">
                <a:latin typeface="+mn-lt"/>
              </a:rPr>
              <a:t>2020 </a:t>
            </a:r>
            <a:r>
              <a:rPr lang="ru-RU" b="1" dirty="0">
                <a:latin typeface="+mn-lt"/>
              </a:rPr>
              <a:t>года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390391"/>
              </p:ext>
            </p:extLst>
          </p:nvPr>
        </p:nvGraphicFramePr>
        <p:xfrm>
          <a:off x="494675" y="1683474"/>
          <a:ext cx="11363831" cy="470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8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76243"/>
            <a:ext cx="3932237" cy="42927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Городской </a:t>
            </a:r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медиафорум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Отчет за лето. Планирование работы на новый год.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</a:rPr>
              <a:t>Медиапарад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. Ярмарка детских СМИ. Конкурсные программы в рамках форума. Награждение победителей. 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23" r="10423"/>
          <a:stretch>
            <a:fillRect/>
          </a:stretch>
        </p:blipFill>
        <p:spPr>
          <a:xfrm>
            <a:off x="4772025" y="1123354"/>
            <a:ext cx="6873329" cy="54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1052</Words>
  <Application>Microsoft Office PowerPoint</Application>
  <PresentationFormat>Широкоэкранный</PresentationFormat>
  <Paragraphs>139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Никитченко Татьяна Викторовна</vt:lpstr>
      <vt:lpstr>Наша команда</vt:lpstr>
      <vt:lpstr>Презентация PowerPoint</vt:lpstr>
      <vt:lpstr>Информационные площадки</vt:lpstr>
      <vt:lpstr>Наши медиаточки  на карте ynpress.com +локальные медиаточки</vt:lpstr>
      <vt:lpstr>Ключевые мероприятия 2020 года</vt:lpstr>
      <vt:lpstr>Ключевые мероприятия 2020 года</vt:lpstr>
      <vt:lpstr>Мероприятие 2</vt:lpstr>
      <vt:lpstr>Мероприятие 2</vt:lpstr>
      <vt:lpstr>Мероприятие 3</vt:lpstr>
      <vt:lpstr>Мероприятие 4</vt:lpstr>
      <vt:lpstr>Мероприятие 5</vt:lpstr>
      <vt:lpstr>Мероприятие 6</vt:lpstr>
      <vt:lpstr>Мероприятие 7</vt:lpstr>
      <vt:lpstr>Мероприятие 8</vt:lpstr>
      <vt:lpstr>Наши  партнёры</vt:lpstr>
      <vt:lpstr>СМИ о нас</vt:lpstr>
      <vt:lpstr>Выпускники медиацентра 2020 года поступившие в профильные уч. заведения.</vt:lpstr>
      <vt:lpstr>Как отделение ЛЮЖ в 2020 году  мы добились</vt:lpstr>
      <vt:lpstr>Мы столкнулись с трудностями </vt:lpstr>
      <vt:lpstr>Взгляд в медиабудущее: планы на 2021 год</vt:lpstr>
      <vt:lpstr>Видеовизитка</vt:lpstr>
      <vt:lpstr>Вступай в … отделение ЛЮЖ!</vt:lpstr>
      <vt:lpstr>Как вступить в … региональное отделение ЛЮЖ?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Импульс3</dc:creator>
  <cp:lastModifiedBy>Александр Потопяк</cp:lastModifiedBy>
  <cp:revision>80</cp:revision>
  <dcterms:created xsi:type="dcterms:W3CDTF">2018-12-14T20:05:25Z</dcterms:created>
  <dcterms:modified xsi:type="dcterms:W3CDTF">2021-04-25T11:59:19Z</dcterms:modified>
</cp:coreProperties>
</file>