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1" r:id="rId4"/>
    <p:sldId id="259" r:id="rId5"/>
    <p:sldId id="263" r:id="rId6"/>
    <p:sldId id="275" r:id="rId7"/>
    <p:sldId id="294" r:id="rId8"/>
    <p:sldId id="286" r:id="rId9"/>
    <p:sldId id="287" r:id="rId10"/>
    <p:sldId id="258" r:id="rId11"/>
    <p:sldId id="266" r:id="rId12"/>
    <p:sldId id="267" r:id="rId13"/>
    <p:sldId id="268" r:id="rId14"/>
    <p:sldId id="269" r:id="rId15"/>
    <p:sldId id="281" r:id="rId16"/>
    <p:sldId id="296" r:id="rId17"/>
    <p:sldId id="295" r:id="rId18"/>
    <p:sldId id="260" r:id="rId19"/>
    <p:sldId id="297" r:id="rId20"/>
    <p:sldId id="289" r:id="rId21"/>
    <p:sldId id="29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67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4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60BBBD-A5DA-4363-9C25-48727AD4C3FF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BBB590F-B0E1-45BE-86D9-54C16B03FDE5}">
      <dgm:prSet phldrT="[Текст]"/>
      <dgm:spPr/>
      <dgm:t>
        <a:bodyPr/>
        <a:lstStyle/>
        <a:p>
          <a:r>
            <a:rPr lang="ru-RU" dirty="0" err="1" smtClean="0"/>
            <a:t>Куркова</a:t>
          </a:r>
          <a:r>
            <a:rPr lang="ru-RU" dirty="0" smtClean="0"/>
            <a:t> Наталья Геннадьевна</a:t>
          </a:r>
          <a:endParaRPr lang="ru-RU" dirty="0"/>
        </a:p>
      </dgm:t>
    </dgm:pt>
    <dgm:pt modelId="{AC31BF17-84A1-4A21-8E9D-F4B1F1C1B0B9}" type="parTrans" cxnId="{204DCD4A-22CD-4F12-850F-4445C3A404C8}">
      <dgm:prSet/>
      <dgm:spPr/>
      <dgm:t>
        <a:bodyPr/>
        <a:lstStyle/>
        <a:p>
          <a:endParaRPr lang="ru-RU"/>
        </a:p>
      </dgm:t>
    </dgm:pt>
    <dgm:pt modelId="{B670599E-63F2-4FA4-8D62-4EB1ACF0ED40}" type="sibTrans" cxnId="{204DCD4A-22CD-4F12-850F-4445C3A404C8}">
      <dgm:prSet/>
      <dgm:spPr/>
      <dgm:t>
        <a:bodyPr/>
        <a:lstStyle/>
        <a:p>
          <a:endParaRPr lang="ru-RU"/>
        </a:p>
      </dgm:t>
    </dgm:pt>
    <dgm:pt modelId="{72130E81-4DF7-4368-BD2D-5DB1907EBF2F}">
      <dgm:prSet phldrT="[Текст]"/>
      <dgm:spPr/>
      <dgm:t>
        <a:bodyPr/>
        <a:lstStyle/>
        <a:p>
          <a:r>
            <a:rPr lang="ru-RU" dirty="0" smtClean="0"/>
            <a:t>Кривулина Ольга Петровна, руководитель ГМЦ  МАО ДО СДДТ</a:t>
          </a:r>
          <a:endParaRPr lang="ru-RU" dirty="0"/>
        </a:p>
      </dgm:t>
    </dgm:pt>
    <dgm:pt modelId="{15F0DE92-0894-4C20-B0C9-5183E2A09B13}" type="parTrans" cxnId="{0CE60F06-DB46-4CB8-9DB5-4A45A4832DB4}">
      <dgm:prSet/>
      <dgm:spPr/>
      <dgm:t>
        <a:bodyPr/>
        <a:lstStyle/>
        <a:p>
          <a:endParaRPr lang="ru-RU"/>
        </a:p>
      </dgm:t>
    </dgm:pt>
    <dgm:pt modelId="{F63C6FF3-AD5B-48B9-95BA-FC06109AB58D}" type="sibTrans" cxnId="{0CE60F06-DB46-4CB8-9DB5-4A45A4832DB4}">
      <dgm:prSet/>
      <dgm:spPr/>
      <dgm:t>
        <a:bodyPr/>
        <a:lstStyle/>
        <a:p>
          <a:endParaRPr lang="ru-RU"/>
        </a:p>
      </dgm:t>
    </dgm:pt>
    <dgm:pt modelId="{C677BE45-ED82-4B18-B226-8D57B512DF0A}">
      <dgm:prSet phldrT="[Текст]"/>
      <dgm:spPr/>
      <dgm:t>
        <a:bodyPr/>
        <a:lstStyle/>
        <a:p>
          <a:r>
            <a:rPr lang="ru-RU" dirty="0" smtClean="0"/>
            <a:t>Аносов Валерий, </a:t>
          </a:r>
          <a:r>
            <a:rPr lang="ru-RU" dirty="0" err="1" smtClean="0"/>
            <a:t>медиаволонтер</a:t>
          </a:r>
          <a:r>
            <a:rPr lang="ru-RU" dirty="0" smtClean="0"/>
            <a:t> </a:t>
          </a:r>
          <a:endParaRPr lang="ru-RU" dirty="0"/>
        </a:p>
      </dgm:t>
    </dgm:pt>
    <dgm:pt modelId="{8D87EBF1-26DC-4244-8AB1-184FAE4B51AE}" type="parTrans" cxnId="{773ED1E3-12A5-4FEC-9CB4-15D9F802EE2C}">
      <dgm:prSet/>
      <dgm:spPr/>
      <dgm:t>
        <a:bodyPr/>
        <a:lstStyle/>
        <a:p>
          <a:endParaRPr lang="ru-RU"/>
        </a:p>
      </dgm:t>
    </dgm:pt>
    <dgm:pt modelId="{4714BF15-DFC0-4E1A-88ED-CAB78A35D500}" type="sibTrans" cxnId="{773ED1E3-12A5-4FEC-9CB4-15D9F802EE2C}">
      <dgm:prSet/>
      <dgm:spPr/>
      <dgm:t>
        <a:bodyPr/>
        <a:lstStyle/>
        <a:p>
          <a:endParaRPr lang="ru-RU"/>
        </a:p>
      </dgm:t>
    </dgm:pt>
    <dgm:pt modelId="{199601EE-38F6-43F7-BA8F-E2842575484C}">
      <dgm:prSet phldrT="[Текст]"/>
      <dgm:spPr/>
      <dgm:t>
        <a:bodyPr/>
        <a:lstStyle/>
        <a:p>
          <a:r>
            <a:rPr lang="ru-RU" dirty="0" err="1" smtClean="0"/>
            <a:t>Пестрецова</a:t>
          </a:r>
          <a:r>
            <a:rPr lang="ru-RU" dirty="0" smtClean="0"/>
            <a:t> Софья, </a:t>
          </a:r>
          <a:r>
            <a:rPr lang="ru-RU" dirty="0" err="1" smtClean="0"/>
            <a:t>медиаволонтер</a:t>
          </a:r>
          <a:endParaRPr lang="ru-RU" dirty="0"/>
        </a:p>
      </dgm:t>
    </dgm:pt>
    <dgm:pt modelId="{C851468B-8669-46EE-B123-572725AC22B6}" type="parTrans" cxnId="{ED1AD3E8-4687-4C40-8941-0E2684C99AED}">
      <dgm:prSet/>
      <dgm:spPr/>
      <dgm:t>
        <a:bodyPr/>
        <a:lstStyle/>
        <a:p>
          <a:endParaRPr lang="ru-RU"/>
        </a:p>
      </dgm:t>
    </dgm:pt>
    <dgm:pt modelId="{76622855-9FD2-4B48-AD9A-96E0EB8A26EE}" type="sibTrans" cxnId="{ED1AD3E8-4687-4C40-8941-0E2684C99AED}">
      <dgm:prSet/>
      <dgm:spPr/>
      <dgm:t>
        <a:bodyPr/>
        <a:lstStyle/>
        <a:p>
          <a:endParaRPr lang="ru-RU"/>
        </a:p>
      </dgm:t>
    </dgm:pt>
    <dgm:pt modelId="{B2B0A39E-1CB6-4648-B778-984E155CC3CD}">
      <dgm:prSet phldrT="[Текст]"/>
      <dgm:spPr/>
      <dgm:t>
        <a:bodyPr/>
        <a:lstStyle/>
        <a:p>
          <a:r>
            <a:rPr lang="ru-RU" dirty="0" smtClean="0"/>
            <a:t>Орлова Марина Михайловна</a:t>
          </a:r>
          <a:endParaRPr lang="ru-RU" dirty="0"/>
        </a:p>
      </dgm:t>
    </dgm:pt>
    <dgm:pt modelId="{BBC7177B-443B-4F5F-8E0B-E9ADB677706F}" type="parTrans" cxnId="{7F5E23B9-AF48-49AE-AF2E-D9937E577ED9}">
      <dgm:prSet/>
      <dgm:spPr/>
      <dgm:t>
        <a:bodyPr/>
        <a:lstStyle/>
        <a:p>
          <a:endParaRPr lang="ru-RU"/>
        </a:p>
      </dgm:t>
    </dgm:pt>
    <dgm:pt modelId="{3F776EEC-E9D8-418E-92EE-249EFF629DAC}" type="sibTrans" cxnId="{7F5E23B9-AF48-49AE-AF2E-D9937E577ED9}">
      <dgm:prSet/>
      <dgm:spPr/>
      <dgm:t>
        <a:bodyPr/>
        <a:lstStyle/>
        <a:p>
          <a:endParaRPr lang="ru-RU"/>
        </a:p>
      </dgm:t>
    </dgm:pt>
    <dgm:pt modelId="{8A78286F-48BE-437A-AA0B-397D7DF8C97B}">
      <dgm:prSet phldrT="[Текст]"/>
      <dgm:spPr/>
      <dgm:t>
        <a:bodyPr/>
        <a:lstStyle/>
        <a:p>
          <a:r>
            <a:rPr lang="ru-RU" dirty="0" smtClean="0"/>
            <a:t>Михайлов Арсений, </a:t>
          </a:r>
          <a:r>
            <a:rPr lang="ru-RU" dirty="0" err="1" smtClean="0"/>
            <a:t>медиаволонтер</a:t>
          </a:r>
          <a:endParaRPr lang="ru-RU" dirty="0"/>
        </a:p>
      </dgm:t>
    </dgm:pt>
    <dgm:pt modelId="{D434E7F0-5E47-4F6A-AB8B-EEB12B6B5619}" type="parTrans" cxnId="{64B3BEEB-7EDC-4A1D-A234-19A8DA66B09D}">
      <dgm:prSet/>
      <dgm:spPr/>
      <dgm:t>
        <a:bodyPr/>
        <a:lstStyle/>
        <a:p>
          <a:endParaRPr lang="ru-RU"/>
        </a:p>
      </dgm:t>
    </dgm:pt>
    <dgm:pt modelId="{A52B4B4F-B405-4494-A5EA-264A96F24FE7}" type="sibTrans" cxnId="{64B3BEEB-7EDC-4A1D-A234-19A8DA66B09D}">
      <dgm:prSet/>
      <dgm:spPr/>
      <dgm:t>
        <a:bodyPr/>
        <a:lstStyle/>
        <a:p>
          <a:endParaRPr lang="ru-RU"/>
        </a:p>
      </dgm:t>
    </dgm:pt>
    <dgm:pt modelId="{F7D98140-53FC-4505-BCB2-D19DA5758181}" type="pres">
      <dgm:prSet presAssocID="{4160BBBD-A5DA-4363-9C25-48727AD4C3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C7C583F-3243-4A76-AC6B-FD8F667BCE2B}" type="pres">
      <dgm:prSet presAssocID="{DBBB590F-B0E1-45BE-86D9-54C16B03FDE5}" presName="hierRoot1" presStyleCnt="0"/>
      <dgm:spPr/>
    </dgm:pt>
    <dgm:pt modelId="{979C3E2A-769E-42BC-96A4-56896E5115C6}" type="pres">
      <dgm:prSet presAssocID="{DBBB590F-B0E1-45BE-86D9-54C16B03FDE5}" presName="composite" presStyleCnt="0"/>
      <dgm:spPr/>
    </dgm:pt>
    <dgm:pt modelId="{A98EB807-BFB4-4E37-BE24-4816668E31E4}" type="pres">
      <dgm:prSet presAssocID="{DBBB590F-B0E1-45BE-86D9-54C16B03FDE5}" presName="image" presStyleLbl="node0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A9578BB-C97D-47CF-89F8-926A33C02A9F}" type="pres">
      <dgm:prSet presAssocID="{DBBB590F-B0E1-45BE-86D9-54C16B03FDE5}" presName="text" presStyleLbl="revTx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928721-5EE6-498D-B4CB-E0222A10BD98}" type="pres">
      <dgm:prSet presAssocID="{DBBB590F-B0E1-45BE-86D9-54C16B03FDE5}" presName="hierChild2" presStyleCnt="0"/>
      <dgm:spPr/>
    </dgm:pt>
    <dgm:pt modelId="{5C5AB5E2-7EB9-4F10-B60A-4D04C8DA57D4}" type="pres">
      <dgm:prSet presAssocID="{15F0DE92-0894-4C20-B0C9-5183E2A09B13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08C0D24-D1A2-4D01-A8BC-DA43AF7A88FE}" type="pres">
      <dgm:prSet presAssocID="{72130E81-4DF7-4368-BD2D-5DB1907EBF2F}" presName="hierRoot2" presStyleCnt="0"/>
      <dgm:spPr/>
    </dgm:pt>
    <dgm:pt modelId="{90179048-A565-48B7-B1D0-8D970158579B}" type="pres">
      <dgm:prSet presAssocID="{72130E81-4DF7-4368-BD2D-5DB1907EBF2F}" presName="composite2" presStyleCnt="0"/>
      <dgm:spPr/>
    </dgm:pt>
    <dgm:pt modelId="{B6CF6582-98CC-42FE-B7FD-7BBA19280A28}" type="pres">
      <dgm:prSet presAssocID="{72130E81-4DF7-4368-BD2D-5DB1907EBF2F}" presName="image2" presStyleLbl="node2" presStyleIdx="0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4A517B4-AAD4-42F9-90F7-FD7D04CACDFF}" type="pres">
      <dgm:prSet presAssocID="{72130E81-4DF7-4368-BD2D-5DB1907EBF2F}" presName="text2" presStyleLbl="revTx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14CB39-3D92-4F5F-A6D9-3FE496A0645B}" type="pres">
      <dgm:prSet presAssocID="{72130E81-4DF7-4368-BD2D-5DB1907EBF2F}" presName="hierChild3" presStyleCnt="0"/>
      <dgm:spPr/>
    </dgm:pt>
    <dgm:pt modelId="{EF370481-2A6B-4AB3-AE1B-C969F9139436}" type="pres">
      <dgm:prSet presAssocID="{8D87EBF1-26DC-4244-8AB1-184FAE4B51AE}" presName="Name17" presStyleLbl="parChTrans1D3" presStyleIdx="0" presStyleCnt="3"/>
      <dgm:spPr/>
      <dgm:t>
        <a:bodyPr/>
        <a:lstStyle/>
        <a:p>
          <a:endParaRPr lang="ru-RU"/>
        </a:p>
      </dgm:t>
    </dgm:pt>
    <dgm:pt modelId="{AB0285C5-BEB4-4C75-BA43-41C6EBF683C4}" type="pres">
      <dgm:prSet presAssocID="{C677BE45-ED82-4B18-B226-8D57B512DF0A}" presName="hierRoot3" presStyleCnt="0"/>
      <dgm:spPr/>
    </dgm:pt>
    <dgm:pt modelId="{FCFD7624-352A-48F0-84D1-110BA1441B2F}" type="pres">
      <dgm:prSet presAssocID="{C677BE45-ED82-4B18-B226-8D57B512DF0A}" presName="composite3" presStyleCnt="0"/>
      <dgm:spPr/>
    </dgm:pt>
    <dgm:pt modelId="{A0DDBC31-C351-41D5-94AD-FF34D3516FDF}" type="pres">
      <dgm:prSet presAssocID="{C677BE45-ED82-4B18-B226-8D57B512DF0A}" presName="image3" presStyleLbl="node3" presStyleIdx="0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3FC9D5E-C857-4590-8397-03B3D399F65F}" type="pres">
      <dgm:prSet presAssocID="{C677BE45-ED82-4B18-B226-8D57B512DF0A}" presName="text3" presStyleLbl="revTx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AB9F17-373E-4436-A477-2F670EFBDCFD}" type="pres">
      <dgm:prSet presAssocID="{C677BE45-ED82-4B18-B226-8D57B512DF0A}" presName="hierChild4" presStyleCnt="0"/>
      <dgm:spPr/>
    </dgm:pt>
    <dgm:pt modelId="{D471AE6F-7839-4BD2-82F7-9BC845D9DA17}" type="pres">
      <dgm:prSet presAssocID="{C851468B-8669-46EE-B123-572725AC22B6}" presName="Name17" presStyleLbl="parChTrans1D3" presStyleIdx="1" presStyleCnt="3"/>
      <dgm:spPr/>
      <dgm:t>
        <a:bodyPr/>
        <a:lstStyle/>
        <a:p>
          <a:endParaRPr lang="ru-RU"/>
        </a:p>
      </dgm:t>
    </dgm:pt>
    <dgm:pt modelId="{9FCA5C93-EF38-46B2-9973-F3F38231EF27}" type="pres">
      <dgm:prSet presAssocID="{199601EE-38F6-43F7-BA8F-E2842575484C}" presName="hierRoot3" presStyleCnt="0"/>
      <dgm:spPr/>
    </dgm:pt>
    <dgm:pt modelId="{519F1423-1881-4721-95AF-13839B39035F}" type="pres">
      <dgm:prSet presAssocID="{199601EE-38F6-43F7-BA8F-E2842575484C}" presName="composite3" presStyleCnt="0"/>
      <dgm:spPr/>
    </dgm:pt>
    <dgm:pt modelId="{D3EFC468-257D-4B73-818C-2C65F428A7AA}" type="pres">
      <dgm:prSet presAssocID="{199601EE-38F6-43F7-BA8F-E2842575484C}" presName="image3" presStyleLbl="node3" presStyleIdx="1" presStyleCnt="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2AC006F-6AF3-4423-936A-E3D92C9F5982}" type="pres">
      <dgm:prSet presAssocID="{199601EE-38F6-43F7-BA8F-E2842575484C}" presName="text3" presStyleLbl="revTx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C8D3C4-426E-4E88-8078-C6C2C09E2FEC}" type="pres">
      <dgm:prSet presAssocID="{199601EE-38F6-43F7-BA8F-E2842575484C}" presName="hierChild4" presStyleCnt="0"/>
      <dgm:spPr/>
    </dgm:pt>
    <dgm:pt modelId="{E667CC5E-F12A-431D-B596-4C0F0D9A912E}" type="pres">
      <dgm:prSet presAssocID="{BBC7177B-443B-4F5F-8E0B-E9ADB677706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A097825-A2A5-42DE-AA0C-E524B709C279}" type="pres">
      <dgm:prSet presAssocID="{B2B0A39E-1CB6-4648-B778-984E155CC3CD}" presName="hierRoot2" presStyleCnt="0"/>
      <dgm:spPr/>
    </dgm:pt>
    <dgm:pt modelId="{CE98599E-C415-4723-AECD-605832BC045D}" type="pres">
      <dgm:prSet presAssocID="{B2B0A39E-1CB6-4648-B778-984E155CC3CD}" presName="composite2" presStyleCnt="0"/>
      <dgm:spPr/>
    </dgm:pt>
    <dgm:pt modelId="{C2681E5D-19D3-41CD-BCDC-2387CEAF6CA1}" type="pres">
      <dgm:prSet presAssocID="{B2B0A39E-1CB6-4648-B778-984E155CC3CD}" presName="image2" presStyleLbl="node2" presStyleIdx="1" presStyleCnt="2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7427C95-38EC-4594-AE87-1B5BEE9C29AB}" type="pres">
      <dgm:prSet presAssocID="{B2B0A39E-1CB6-4648-B778-984E155CC3CD}" presName="text2" presStyleLbl="revTx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343452-D0B5-40B2-A583-4357FF39D9A3}" type="pres">
      <dgm:prSet presAssocID="{B2B0A39E-1CB6-4648-B778-984E155CC3CD}" presName="hierChild3" presStyleCnt="0"/>
      <dgm:spPr/>
    </dgm:pt>
    <dgm:pt modelId="{6AC23539-A466-4442-880D-5340BDC46E15}" type="pres">
      <dgm:prSet presAssocID="{D434E7F0-5E47-4F6A-AB8B-EEB12B6B5619}" presName="Name17" presStyleLbl="parChTrans1D3" presStyleIdx="2" presStyleCnt="3"/>
      <dgm:spPr/>
      <dgm:t>
        <a:bodyPr/>
        <a:lstStyle/>
        <a:p>
          <a:endParaRPr lang="ru-RU"/>
        </a:p>
      </dgm:t>
    </dgm:pt>
    <dgm:pt modelId="{FAE84CDF-3B09-47EF-ADD1-27FF9607D4B5}" type="pres">
      <dgm:prSet presAssocID="{8A78286F-48BE-437A-AA0B-397D7DF8C97B}" presName="hierRoot3" presStyleCnt="0"/>
      <dgm:spPr/>
    </dgm:pt>
    <dgm:pt modelId="{426A56A2-154B-446E-A923-C4120A928073}" type="pres">
      <dgm:prSet presAssocID="{8A78286F-48BE-437A-AA0B-397D7DF8C97B}" presName="composite3" presStyleCnt="0"/>
      <dgm:spPr/>
    </dgm:pt>
    <dgm:pt modelId="{1A73A187-1077-40C7-9772-FE35FB8E714E}" type="pres">
      <dgm:prSet presAssocID="{8A78286F-48BE-437A-AA0B-397D7DF8C97B}" presName="image3" presStyleLbl="node3" presStyleIdx="2" presStyleCnt="3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174248-8646-4735-A6C6-423D15532B25}" type="pres">
      <dgm:prSet presAssocID="{8A78286F-48BE-437A-AA0B-397D7DF8C97B}" presName="text3" presStyleLbl="revTx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CB01F7-5EC8-436A-A629-EA02B532E65D}" type="pres">
      <dgm:prSet presAssocID="{8A78286F-48BE-437A-AA0B-397D7DF8C97B}" presName="hierChild4" presStyleCnt="0"/>
      <dgm:spPr/>
    </dgm:pt>
  </dgm:ptLst>
  <dgm:cxnLst>
    <dgm:cxn modelId="{A4F24F19-F6F5-4885-A5E0-0B363B45FB6D}" type="presOf" srcId="{BBC7177B-443B-4F5F-8E0B-E9ADB677706F}" destId="{E667CC5E-F12A-431D-B596-4C0F0D9A912E}" srcOrd="0" destOrd="0" presId="urn:microsoft.com/office/officeart/2009/layout/CirclePictureHierarchy"/>
    <dgm:cxn modelId="{6F2CEFED-6570-4EFA-9D22-04B3F7007CCA}" type="presOf" srcId="{8D87EBF1-26DC-4244-8AB1-184FAE4B51AE}" destId="{EF370481-2A6B-4AB3-AE1B-C969F9139436}" srcOrd="0" destOrd="0" presId="urn:microsoft.com/office/officeart/2009/layout/CirclePictureHierarchy"/>
    <dgm:cxn modelId="{64B3BEEB-7EDC-4A1D-A234-19A8DA66B09D}" srcId="{B2B0A39E-1CB6-4648-B778-984E155CC3CD}" destId="{8A78286F-48BE-437A-AA0B-397D7DF8C97B}" srcOrd="0" destOrd="0" parTransId="{D434E7F0-5E47-4F6A-AB8B-EEB12B6B5619}" sibTransId="{A52B4B4F-B405-4494-A5EA-264A96F24FE7}"/>
    <dgm:cxn modelId="{ED1AD3E8-4687-4C40-8941-0E2684C99AED}" srcId="{72130E81-4DF7-4368-BD2D-5DB1907EBF2F}" destId="{199601EE-38F6-43F7-BA8F-E2842575484C}" srcOrd="1" destOrd="0" parTransId="{C851468B-8669-46EE-B123-572725AC22B6}" sibTransId="{76622855-9FD2-4B48-AD9A-96E0EB8A26EE}"/>
    <dgm:cxn modelId="{E47E7632-E300-4E0A-8893-CD9B92FECBDD}" type="presOf" srcId="{C677BE45-ED82-4B18-B226-8D57B512DF0A}" destId="{83FC9D5E-C857-4590-8397-03B3D399F65F}" srcOrd="0" destOrd="0" presId="urn:microsoft.com/office/officeart/2009/layout/CirclePictureHierarchy"/>
    <dgm:cxn modelId="{B7CF418D-FD8F-41B1-9D4D-FE0216BD4172}" type="presOf" srcId="{15F0DE92-0894-4C20-B0C9-5183E2A09B13}" destId="{5C5AB5E2-7EB9-4F10-B60A-4D04C8DA57D4}" srcOrd="0" destOrd="0" presId="urn:microsoft.com/office/officeart/2009/layout/CirclePictureHierarchy"/>
    <dgm:cxn modelId="{5FD83BA2-BB48-4E98-9A18-5C4F3CF732DA}" type="presOf" srcId="{B2B0A39E-1CB6-4648-B778-984E155CC3CD}" destId="{27427C95-38EC-4594-AE87-1B5BEE9C29AB}" srcOrd="0" destOrd="0" presId="urn:microsoft.com/office/officeart/2009/layout/CirclePictureHierarchy"/>
    <dgm:cxn modelId="{773ED1E3-12A5-4FEC-9CB4-15D9F802EE2C}" srcId="{72130E81-4DF7-4368-BD2D-5DB1907EBF2F}" destId="{C677BE45-ED82-4B18-B226-8D57B512DF0A}" srcOrd="0" destOrd="0" parTransId="{8D87EBF1-26DC-4244-8AB1-184FAE4B51AE}" sibTransId="{4714BF15-DFC0-4E1A-88ED-CAB78A35D500}"/>
    <dgm:cxn modelId="{7F5E23B9-AF48-49AE-AF2E-D9937E577ED9}" srcId="{DBBB590F-B0E1-45BE-86D9-54C16B03FDE5}" destId="{B2B0A39E-1CB6-4648-B778-984E155CC3CD}" srcOrd="1" destOrd="0" parTransId="{BBC7177B-443B-4F5F-8E0B-E9ADB677706F}" sibTransId="{3F776EEC-E9D8-418E-92EE-249EFF629DAC}"/>
    <dgm:cxn modelId="{0CE60F06-DB46-4CB8-9DB5-4A45A4832DB4}" srcId="{DBBB590F-B0E1-45BE-86D9-54C16B03FDE5}" destId="{72130E81-4DF7-4368-BD2D-5DB1907EBF2F}" srcOrd="0" destOrd="0" parTransId="{15F0DE92-0894-4C20-B0C9-5183E2A09B13}" sibTransId="{F63C6FF3-AD5B-48B9-95BA-FC06109AB58D}"/>
    <dgm:cxn modelId="{204DCD4A-22CD-4F12-850F-4445C3A404C8}" srcId="{4160BBBD-A5DA-4363-9C25-48727AD4C3FF}" destId="{DBBB590F-B0E1-45BE-86D9-54C16B03FDE5}" srcOrd="0" destOrd="0" parTransId="{AC31BF17-84A1-4A21-8E9D-F4B1F1C1B0B9}" sibTransId="{B670599E-63F2-4FA4-8D62-4EB1ACF0ED40}"/>
    <dgm:cxn modelId="{3FEA97DF-B235-4017-9A2A-B89167449517}" type="presOf" srcId="{C851468B-8669-46EE-B123-572725AC22B6}" destId="{D471AE6F-7839-4BD2-82F7-9BC845D9DA17}" srcOrd="0" destOrd="0" presId="urn:microsoft.com/office/officeart/2009/layout/CirclePictureHierarchy"/>
    <dgm:cxn modelId="{1C712A6D-F08B-487A-BEDB-119EF92529D4}" type="presOf" srcId="{72130E81-4DF7-4368-BD2D-5DB1907EBF2F}" destId="{D4A517B4-AAD4-42F9-90F7-FD7D04CACDFF}" srcOrd="0" destOrd="0" presId="urn:microsoft.com/office/officeart/2009/layout/CirclePictureHierarchy"/>
    <dgm:cxn modelId="{FB3AF4EB-950F-4D97-9667-6C2FDF5DC9FA}" type="presOf" srcId="{D434E7F0-5E47-4F6A-AB8B-EEB12B6B5619}" destId="{6AC23539-A466-4442-880D-5340BDC46E15}" srcOrd="0" destOrd="0" presId="urn:microsoft.com/office/officeart/2009/layout/CirclePictureHierarchy"/>
    <dgm:cxn modelId="{A7E808BB-02F8-4DA7-A4F4-6CAE96D9B0AA}" type="presOf" srcId="{DBBB590F-B0E1-45BE-86D9-54C16B03FDE5}" destId="{CA9578BB-C97D-47CF-89F8-926A33C02A9F}" srcOrd="0" destOrd="0" presId="urn:microsoft.com/office/officeart/2009/layout/CirclePictureHierarchy"/>
    <dgm:cxn modelId="{B16EFBB5-A14F-4147-8BBE-8E2A5B196662}" type="presOf" srcId="{199601EE-38F6-43F7-BA8F-E2842575484C}" destId="{72AC006F-6AF3-4423-936A-E3D92C9F5982}" srcOrd="0" destOrd="0" presId="urn:microsoft.com/office/officeart/2009/layout/CirclePictureHierarchy"/>
    <dgm:cxn modelId="{FBBDDFF0-DDE9-4332-B123-5A087996BFD8}" type="presOf" srcId="{8A78286F-48BE-437A-AA0B-397D7DF8C97B}" destId="{EE174248-8646-4735-A6C6-423D15532B25}" srcOrd="0" destOrd="0" presId="urn:microsoft.com/office/officeart/2009/layout/CirclePictureHierarchy"/>
    <dgm:cxn modelId="{BCB468A7-40B4-4464-8036-4295EC2166AA}" type="presOf" srcId="{4160BBBD-A5DA-4363-9C25-48727AD4C3FF}" destId="{F7D98140-53FC-4505-BCB2-D19DA5758181}" srcOrd="0" destOrd="0" presId="urn:microsoft.com/office/officeart/2009/layout/CirclePictureHierarchy"/>
    <dgm:cxn modelId="{EA29BE06-3E11-4EC7-B6E7-1767DA574101}" type="presParOf" srcId="{F7D98140-53FC-4505-BCB2-D19DA5758181}" destId="{9C7C583F-3243-4A76-AC6B-FD8F667BCE2B}" srcOrd="0" destOrd="0" presId="urn:microsoft.com/office/officeart/2009/layout/CirclePictureHierarchy"/>
    <dgm:cxn modelId="{671161B8-ABA2-461B-8E55-6F4C263566C2}" type="presParOf" srcId="{9C7C583F-3243-4A76-AC6B-FD8F667BCE2B}" destId="{979C3E2A-769E-42BC-96A4-56896E5115C6}" srcOrd="0" destOrd="0" presId="urn:microsoft.com/office/officeart/2009/layout/CirclePictureHierarchy"/>
    <dgm:cxn modelId="{5AB02800-E111-44CF-92C7-1750E088DAA4}" type="presParOf" srcId="{979C3E2A-769E-42BC-96A4-56896E5115C6}" destId="{A98EB807-BFB4-4E37-BE24-4816668E31E4}" srcOrd="0" destOrd="0" presId="urn:microsoft.com/office/officeart/2009/layout/CirclePictureHierarchy"/>
    <dgm:cxn modelId="{AA8C4139-EBB9-468F-9ECF-A7E9505CE436}" type="presParOf" srcId="{979C3E2A-769E-42BC-96A4-56896E5115C6}" destId="{CA9578BB-C97D-47CF-89F8-926A33C02A9F}" srcOrd="1" destOrd="0" presId="urn:microsoft.com/office/officeart/2009/layout/CirclePictureHierarchy"/>
    <dgm:cxn modelId="{FFFE81C7-9B11-4A48-AE0A-9FE5E45D474A}" type="presParOf" srcId="{9C7C583F-3243-4A76-AC6B-FD8F667BCE2B}" destId="{02928721-5EE6-498D-B4CB-E0222A10BD98}" srcOrd="1" destOrd="0" presId="urn:microsoft.com/office/officeart/2009/layout/CirclePictureHierarchy"/>
    <dgm:cxn modelId="{DD1B5170-BAD7-4721-A484-A74615B91E8B}" type="presParOf" srcId="{02928721-5EE6-498D-B4CB-E0222A10BD98}" destId="{5C5AB5E2-7EB9-4F10-B60A-4D04C8DA57D4}" srcOrd="0" destOrd="0" presId="urn:microsoft.com/office/officeart/2009/layout/CirclePictureHierarchy"/>
    <dgm:cxn modelId="{5423A796-47C4-4FEF-90A0-B101A2A5F039}" type="presParOf" srcId="{02928721-5EE6-498D-B4CB-E0222A10BD98}" destId="{D08C0D24-D1A2-4D01-A8BC-DA43AF7A88FE}" srcOrd="1" destOrd="0" presId="urn:microsoft.com/office/officeart/2009/layout/CirclePictureHierarchy"/>
    <dgm:cxn modelId="{F331C48B-A2C9-45A0-9419-60079EAE4AAE}" type="presParOf" srcId="{D08C0D24-D1A2-4D01-A8BC-DA43AF7A88FE}" destId="{90179048-A565-48B7-B1D0-8D970158579B}" srcOrd="0" destOrd="0" presId="urn:microsoft.com/office/officeart/2009/layout/CirclePictureHierarchy"/>
    <dgm:cxn modelId="{77F7F198-6279-4E4C-A7C1-20A6A43CC2AB}" type="presParOf" srcId="{90179048-A565-48B7-B1D0-8D970158579B}" destId="{B6CF6582-98CC-42FE-B7FD-7BBA19280A28}" srcOrd="0" destOrd="0" presId="urn:microsoft.com/office/officeart/2009/layout/CirclePictureHierarchy"/>
    <dgm:cxn modelId="{24F6C0F8-4407-4460-BC77-15860B4F16FB}" type="presParOf" srcId="{90179048-A565-48B7-B1D0-8D970158579B}" destId="{D4A517B4-AAD4-42F9-90F7-FD7D04CACDFF}" srcOrd="1" destOrd="0" presId="urn:microsoft.com/office/officeart/2009/layout/CirclePictureHierarchy"/>
    <dgm:cxn modelId="{3938AF5C-BC99-471F-9F30-B168FF0880C2}" type="presParOf" srcId="{D08C0D24-D1A2-4D01-A8BC-DA43AF7A88FE}" destId="{A814CB39-3D92-4F5F-A6D9-3FE496A0645B}" srcOrd="1" destOrd="0" presId="urn:microsoft.com/office/officeart/2009/layout/CirclePictureHierarchy"/>
    <dgm:cxn modelId="{7169DA6D-F269-4CB6-B71F-837F44143274}" type="presParOf" srcId="{A814CB39-3D92-4F5F-A6D9-3FE496A0645B}" destId="{EF370481-2A6B-4AB3-AE1B-C969F9139436}" srcOrd="0" destOrd="0" presId="urn:microsoft.com/office/officeart/2009/layout/CirclePictureHierarchy"/>
    <dgm:cxn modelId="{26BCF8EB-29A7-404E-ABE8-E5BD639A0123}" type="presParOf" srcId="{A814CB39-3D92-4F5F-A6D9-3FE496A0645B}" destId="{AB0285C5-BEB4-4C75-BA43-41C6EBF683C4}" srcOrd="1" destOrd="0" presId="urn:microsoft.com/office/officeart/2009/layout/CirclePictureHierarchy"/>
    <dgm:cxn modelId="{62B90484-8D88-43B7-9342-2B9817C5262A}" type="presParOf" srcId="{AB0285C5-BEB4-4C75-BA43-41C6EBF683C4}" destId="{FCFD7624-352A-48F0-84D1-110BA1441B2F}" srcOrd="0" destOrd="0" presId="urn:microsoft.com/office/officeart/2009/layout/CirclePictureHierarchy"/>
    <dgm:cxn modelId="{3EDC5790-5D65-4A29-9238-7DBF060F71E7}" type="presParOf" srcId="{FCFD7624-352A-48F0-84D1-110BA1441B2F}" destId="{A0DDBC31-C351-41D5-94AD-FF34D3516FDF}" srcOrd="0" destOrd="0" presId="urn:microsoft.com/office/officeart/2009/layout/CirclePictureHierarchy"/>
    <dgm:cxn modelId="{550E85FA-069E-47EC-992B-2F5BCED0DBD8}" type="presParOf" srcId="{FCFD7624-352A-48F0-84D1-110BA1441B2F}" destId="{83FC9D5E-C857-4590-8397-03B3D399F65F}" srcOrd="1" destOrd="0" presId="urn:microsoft.com/office/officeart/2009/layout/CirclePictureHierarchy"/>
    <dgm:cxn modelId="{52E3D4C8-FB98-4E45-9BE3-8190DAE8A969}" type="presParOf" srcId="{AB0285C5-BEB4-4C75-BA43-41C6EBF683C4}" destId="{14AB9F17-373E-4436-A477-2F670EFBDCFD}" srcOrd="1" destOrd="0" presId="urn:microsoft.com/office/officeart/2009/layout/CirclePictureHierarchy"/>
    <dgm:cxn modelId="{C3638A1D-F4D0-4C87-92E3-B68F5EF0E217}" type="presParOf" srcId="{A814CB39-3D92-4F5F-A6D9-3FE496A0645B}" destId="{D471AE6F-7839-4BD2-82F7-9BC845D9DA17}" srcOrd="2" destOrd="0" presId="urn:microsoft.com/office/officeart/2009/layout/CirclePictureHierarchy"/>
    <dgm:cxn modelId="{9564F4C4-7218-4F56-8F6F-A9A44D3199F2}" type="presParOf" srcId="{A814CB39-3D92-4F5F-A6D9-3FE496A0645B}" destId="{9FCA5C93-EF38-46B2-9973-F3F38231EF27}" srcOrd="3" destOrd="0" presId="urn:microsoft.com/office/officeart/2009/layout/CirclePictureHierarchy"/>
    <dgm:cxn modelId="{664B95F6-095E-4BD4-BF00-5AFB113AC06D}" type="presParOf" srcId="{9FCA5C93-EF38-46B2-9973-F3F38231EF27}" destId="{519F1423-1881-4721-95AF-13839B39035F}" srcOrd="0" destOrd="0" presId="urn:microsoft.com/office/officeart/2009/layout/CirclePictureHierarchy"/>
    <dgm:cxn modelId="{AC0928D2-BC53-49FB-865C-1767C3EB4E4B}" type="presParOf" srcId="{519F1423-1881-4721-95AF-13839B39035F}" destId="{D3EFC468-257D-4B73-818C-2C65F428A7AA}" srcOrd="0" destOrd="0" presId="urn:microsoft.com/office/officeart/2009/layout/CirclePictureHierarchy"/>
    <dgm:cxn modelId="{B12C092B-E6D2-460E-8669-578E478D8D27}" type="presParOf" srcId="{519F1423-1881-4721-95AF-13839B39035F}" destId="{72AC006F-6AF3-4423-936A-E3D92C9F5982}" srcOrd="1" destOrd="0" presId="urn:microsoft.com/office/officeart/2009/layout/CirclePictureHierarchy"/>
    <dgm:cxn modelId="{154978C3-F62F-4FF3-B563-5CCD670DD0B0}" type="presParOf" srcId="{9FCA5C93-EF38-46B2-9973-F3F38231EF27}" destId="{40C8D3C4-426E-4E88-8078-C6C2C09E2FEC}" srcOrd="1" destOrd="0" presId="urn:microsoft.com/office/officeart/2009/layout/CirclePictureHierarchy"/>
    <dgm:cxn modelId="{CDC83302-33B0-4555-BC50-E93C6B645243}" type="presParOf" srcId="{02928721-5EE6-498D-B4CB-E0222A10BD98}" destId="{E667CC5E-F12A-431D-B596-4C0F0D9A912E}" srcOrd="2" destOrd="0" presId="urn:microsoft.com/office/officeart/2009/layout/CirclePictureHierarchy"/>
    <dgm:cxn modelId="{95205B7F-323A-4836-8360-D2E35C44BB80}" type="presParOf" srcId="{02928721-5EE6-498D-B4CB-E0222A10BD98}" destId="{CA097825-A2A5-42DE-AA0C-E524B709C279}" srcOrd="3" destOrd="0" presId="urn:microsoft.com/office/officeart/2009/layout/CirclePictureHierarchy"/>
    <dgm:cxn modelId="{8031649C-3C87-4196-8614-C20698EB8BCA}" type="presParOf" srcId="{CA097825-A2A5-42DE-AA0C-E524B709C279}" destId="{CE98599E-C415-4723-AECD-605832BC045D}" srcOrd="0" destOrd="0" presId="urn:microsoft.com/office/officeart/2009/layout/CirclePictureHierarchy"/>
    <dgm:cxn modelId="{57541B1E-FD0F-4703-A474-1807A5078223}" type="presParOf" srcId="{CE98599E-C415-4723-AECD-605832BC045D}" destId="{C2681E5D-19D3-41CD-BCDC-2387CEAF6CA1}" srcOrd="0" destOrd="0" presId="urn:microsoft.com/office/officeart/2009/layout/CirclePictureHierarchy"/>
    <dgm:cxn modelId="{4056F3F3-8925-4295-8361-43BC4FD5D179}" type="presParOf" srcId="{CE98599E-C415-4723-AECD-605832BC045D}" destId="{27427C95-38EC-4594-AE87-1B5BEE9C29AB}" srcOrd="1" destOrd="0" presId="urn:microsoft.com/office/officeart/2009/layout/CirclePictureHierarchy"/>
    <dgm:cxn modelId="{D2EB6A37-4D2D-4DEE-95EE-F0E6E1124D89}" type="presParOf" srcId="{CA097825-A2A5-42DE-AA0C-E524B709C279}" destId="{86343452-D0B5-40B2-A583-4357FF39D9A3}" srcOrd="1" destOrd="0" presId="urn:microsoft.com/office/officeart/2009/layout/CirclePictureHierarchy"/>
    <dgm:cxn modelId="{12B96653-4168-4D3C-90A5-1F58F48F2E6B}" type="presParOf" srcId="{86343452-D0B5-40B2-A583-4357FF39D9A3}" destId="{6AC23539-A466-4442-880D-5340BDC46E15}" srcOrd="0" destOrd="0" presId="urn:microsoft.com/office/officeart/2009/layout/CirclePictureHierarchy"/>
    <dgm:cxn modelId="{5DFF2F7A-B7A6-4961-88B3-A32021509428}" type="presParOf" srcId="{86343452-D0B5-40B2-A583-4357FF39D9A3}" destId="{FAE84CDF-3B09-47EF-ADD1-27FF9607D4B5}" srcOrd="1" destOrd="0" presId="urn:microsoft.com/office/officeart/2009/layout/CirclePictureHierarchy"/>
    <dgm:cxn modelId="{A2FC762D-EF51-4219-A822-75FF90896B72}" type="presParOf" srcId="{FAE84CDF-3B09-47EF-ADD1-27FF9607D4B5}" destId="{426A56A2-154B-446E-A923-C4120A928073}" srcOrd="0" destOrd="0" presId="urn:microsoft.com/office/officeart/2009/layout/CirclePictureHierarchy"/>
    <dgm:cxn modelId="{1FBB87C5-38BD-4EE0-A6F5-1B8D4058F4B2}" type="presParOf" srcId="{426A56A2-154B-446E-A923-C4120A928073}" destId="{1A73A187-1077-40C7-9772-FE35FB8E714E}" srcOrd="0" destOrd="0" presId="urn:microsoft.com/office/officeart/2009/layout/CirclePictureHierarchy"/>
    <dgm:cxn modelId="{428FAA53-8A97-4419-835E-AB47CB078CCB}" type="presParOf" srcId="{426A56A2-154B-446E-A923-C4120A928073}" destId="{EE174248-8646-4735-A6C6-423D15532B25}" srcOrd="1" destOrd="0" presId="urn:microsoft.com/office/officeart/2009/layout/CirclePictureHierarchy"/>
    <dgm:cxn modelId="{30343E4A-FA1B-4B51-8510-DCEE15A2CDF1}" type="presParOf" srcId="{FAE84CDF-3B09-47EF-ADD1-27FF9607D4B5}" destId="{2ACB01F7-5EC8-436A-A629-EA02B532E65D}" srcOrd="1" destOrd="0" presId="urn:microsoft.com/office/officeart/2009/layout/CirclePictureHierarchy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5F7F6A3-1F39-405B-804F-7CF610E19024}" type="doc">
      <dgm:prSet loTypeId="urn:microsoft.com/office/officeart/2005/8/layout/hList7#2" loCatId="list" qsTypeId="urn:microsoft.com/office/officeart/2005/8/quickstyle/simple1" qsCatId="simple" csTypeId="urn:microsoft.com/office/officeart/2005/8/colors/colorful1#6" csCatId="colorful" phldr="1"/>
      <dgm:spPr/>
    </dgm:pt>
    <dgm:pt modelId="{4294BA14-5576-4A16-9063-331C4FEEEC47}">
      <dgm:prSet phldrT="[Текст]" custT="1"/>
      <dgm:spPr/>
      <dgm:t>
        <a:bodyPr/>
        <a:lstStyle/>
        <a:p>
          <a:r>
            <a:rPr lang="ru-RU" sz="2400" dirty="0"/>
            <a:t>Задача </a:t>
          </a:r>
          <a:r>
            <a:rPr lang="ru-RU" sz="2400" dirty="0" smtClean="0"/>
            <a:t>1</a:t>
          </a:r>
          <a:endParaRPr lang="en-US" sz="2400" dirty="0" smtClean="0"/>
        </a:p>
        <a:p>
          <a:r>
            <a:rPr lang="ru-RU" sz="2400" dirty="0" smtClean="0"/>
            <a:t>Создать страницу регионального общества  в ВК</a:t>
          </a:r>
          <a:endParaRPr lang="ru-RU" sz="2400" dirty="0"/>
        </a:p>
      </dgm:t>
    </dgm:pt>
    <dgm:pt modelId="{0ADC4734-406F-4DE9-9407-23DEB4C9A1F2}" type="parTrans" cxnId="{A49D42E7-8199-4A18-9BAC-8518311527CA}">
      <dgm:prSet/>
      <dgm:spPr/>
      <dgm:t>
        <a:bodyPr/>
        <a:lstStyle/>
        <a:p>
          <a:endParaRPr lang="ru-RU"/>
        </a:p>
      </dgm:t>
    </dgm:pt>
    <dgm:pt modelId="{1BA59C44-2E22-44F5-A490-051240FCF303}" type="sibTrans" cxnId="{A49D42E7-8199-4A18-9BAC-8518311527CA}">
      <dgm:prSet/>
      <dgm:spPr/>
      <dgm:t>
        <a:bodyPr/>
        <a:lstStyle/>
        <a:p>
          <a:endParaRPr lang="ru-RU"/>
        </a:p>
      </dgm:t>
    </dgm:pt>
    <dgm:pt modelId="{9E03FDAD-2BA0-476D-A494-EEF569CFED5E}">
      <dgm:prSet phldrT="[Текст]" custT="1"/>
      <dgm:spPr/>
      <dgm:t>
        <a:bodyPr/>
        <a:lstStyle/>
        <a:p>
          <a:r>
            <a:rPr lang="ru-RU" sz="2400" dirty="0"/>
            <a:t>Задача </a:t>
          </a:r>
          <a:r>
            <a:rPr lang="ru-RU" sz="2400" dirty="0" smtClean="0"/>
            <a:t>2</a:t>
          </a:r>
        </a:p>
        <a:p>
          <a:r>
            <a:rPr lang="ru-RU" sz="2400" dirty="0" smtClean="0"/>
            <a:t>Организовать обучение педагогов </a:t>
          </a:r>
          <a:r>
            <a:rPr lang="ru-RU" sz="2400" dirty="0" err="1" smtClean="0"/>
            <a:t>медиаграмот-ности</a:t>
          </a:r>
          <a:endParaRPr lang="ru-RU" sz="2400" dirty="0"/>
        </a:p>
      </dgm:t>
    </dgm:pt>
    <dgm:pt modelId="{BA0ACA10-7B94-4E77-B82C-706DC1309A3B}" type="parTrans" cxnId="{2C86010F-CB2F-413F-B49E-9106305D799F}">
      <dgm:prSet/>
      <dgm:spPr/>
      <dgm:t>
        <a:bodyPr/>
        <a:lstStyle/>
        <a:p>
          <a:endParaRPr lang="ru-RU"/>
        </a:p>
      </dgm:t>
    </dgm:pt>
    <dgm:pt modelId="{85533C1E-D3DC-47C9-AD0D-9498362946B9}" type="sibTrans" cxnId="{2C86010F-CB2F-413F-B49E-9106305D799F}">
      <dgm:prSet/>
      <dgm:spPr/>
      <dgm:t>
        <a:bodyPr/>
        <a:lstStyle/>
        <a:p>
          <a:endParaRPr lang="ru-RU"/>
        </a:p>
      </dgm:t>
    </dgm:pt>
    <dgm:pt modelId="{89CA3833-B941-4867-A3D0-61536DB70FC9}">
      <dgm:prSet phldrT="[Текст]" custT="1"/>
      <dgm:spPr/>
      <dgm:t>
        <a:bodyPr/>
        <a:lstStyle/>
        <a:p>
          <a:r>
            <a:rPr lang="ru-RU" sz="2400" dirty="0"/>
            <a:t>Задача </a:t>
          </a:r>
          <a:r>
            <a:rPr lang="ru-RU" sz="2400" dirty="0" smtClean="0"/>
            <a:t>3</a:t>
          </a:r>
        </a:p>
        <a:p>
          <a:r>
            <a:rPr lang="ru-RU" sz="2400" dirty="0" smtClean="0"/>
            <a:t>Провести городской конкурс анимации</a:t>
          </a:r>
          <a:endParaRPr lang="ru-RU" sz="2400" dirty="0"/>
        </a:p>
      </dgm:t>
    </dgm:pt>
    <dgm:pt modelId="{690E6B0E-196F-4EA9-8E44-D89650A41903}" type="parTrans" cxnId="{73E3762A-C114-49E8-88E6-750076453864}">
      <dgm:prSet/>
      <dgm:spPr/>
      <dgm:t>
        <a:bodyPr/>
        <a:lstStyle/>
        <a:p>
          <a:endParaRPr lang="ru-RU"/>
        </a:p>
      </dgm:t>
    </dgm:pt>
    <dgm:pt modelId="{2696B157-590D-4385-B6E0-4F55496564B9}" type="sibTrans" cxnId="{73E3762A-C114-49E8-88E6-750076453864}">
      <dgm:prSet/>
      <dgm:spPr/>
      <dgm:t>
        <a:bodyPr/>
        <a:lstStyle/>
        <a:p>
          <a:endParaRPr lang="ru-RU"/>
        </a:p>
      </dgm:t>
    </dgm:pt>
    <dgm:pt modelId="{9B6B2054-EA01-457C-9654-6AA936D0D835}">
      <dgm:prSet phldrT="[Текст]" custT="1"/>
      <dgm:spPr/>
      <dgm:t>
        <a:bodyPr/>
        <a:lstStyle/>
        <a:p>
          <a:r>
            <a:rPr lang="ru-RU" sz="2400" dirty="0"/>
            <a:t>Задача </a:t>
          </a:r>
          <a:r>
            <a:rPr lang="ru-RU" sz="2400" dirty="0" smtClean="0"/>
            <a:t>4</a:t>
          </a:r>
        </a:p>
        <a:p>
          <a:r>
            <a:rPr lang="ru-RU" sz="2400" dirty="0" smtClean="0"/>
            <a:t>Организовать показ «Дети – Детям!</a:t>
          </a:r>
          <a:endParaRPr lang="ru-RU" sz="2400" dirty="0"/>
        </a:p>
      </dgm:t>
    </dgm:pt>
    <dgm:pt modelId="{132C1AFF-B345-4858-BC1A-02ED67E8E2A0}" type="sibTrans" cxnId="{3386BEE1-48D5-4A30-BE35-4DCDB908AB09}">
      <dgm:prSet/>
      <dgm:spPr/>
      <dgm:t>
        <a:bodyPr/>
        <a:lstStyle/>
        <a:p>
          <a:endParaRPr lang="ru-RU"/>
        </a:p>
      </dgm:t>
    </dgm:pt>
    <dgm:pt modelId="{B72B952E-2FB0-45C1-A40C-2962AF228981}" type="parTrans" cxnId="{3386BEE1-48D5-4A30-BE35-4DCDB908AB09}">
      <dgm:prSet/>
      <dgm:spPr/>
      <dgm:t>
        <a:bodyPr/>
        <a:lstStyle/>
        <a:p>
          <a:endParaRPr lang="ru-RU"/>
        </a:p>
      </dgm:t>
    </dgm:pt>
    <dgm:pt modelId="{704141B2-B1BE-4E17-9A38-598CC01A5C5F}" type="pres">
      <dgm:prSet presAssocID="{C5F7F6A3-1F39-405B-804F-7CF610E19024}" presName="Name0" presStyleCnt="0">
        <dgm:presLayoutVars>
          <dgm:dir/>
          <dgm:resizeHandles val="exact"/>
        </dgm:presLayoutVars>
      </dgm:prSet>
      <dgm:spPr/>
    </dgm:pt>
    <dgm:pt modelId="{4E715F6E-2EEB-4404-ACC6-A2DECC0610DA}" type="pres">
      <dgm:prSet presAssocID="{C5F7F6A3-1F39-405B-804F-7CF610E19024}" presName="fgShape" presStyleLbl="fgShp" presStyleIdx="0" presStyleCnt="1"/>
      <dgm:spPr/>
    </dgm:pt>
    <dgm:pt modelId="{E0826B6D-F77C-4136-8AC0-362C3C979A76}" type="pres">
      <dgm:prSet presAssocID="{C5F7F6A3-1F39-405B-804F-7CF610E19024}" presName="linComp" presStyleCnt="0"/>
      <dgm:spPr/>
    </dgm:pt>
    <dgm:pt modelId="{0004FEE7-27D1-4DDE-8D74-7B5F9A85D5CD}" type="pres">
      <dgm:prSet presAssocID="{4294BA14-5576-4A16-9063-331C4FEEEC47}" presName="compNode" presStyleCnt="0"/>
      <dgm:spPr/>
    </dgm:pt>
    <dgm:pt modelId="{25A4C09B-CDAD-4818-AE52-FCE891B70BB3}" type="pres">
      <dgm:prSet presAssocID="{4294BA14-5576-4A16-9063-331C4FEEEC47}" presName="bkgdShape" presStyleLbl="node1" presStyleIdx="0" presStyleCnt="4"/>
      <dgm:spPr/>
      <dgm:t>
        <a:bodyPr/>
        <a:lstStyle/>
        <a:p>
          <a:endParaRPr lang="ru-RU"/>
        </a:p>
      </dgm:t>
    </dgm:pt>
    <dgm:pt modelId="{ABAF9382-2D1F-4D2C-8A2D-EE315B03156E}" type="pres">
      <dgm:prSet presAssocID="{4294BA14-5576-4A16-9063-331C4FEEEC47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25305-8D6A-428D-B077-1530F0CBDF62}" type="pres">
      <dgm:prSet presAssocID="{4294BA14-5576-4A16-9063-331C4FEEEC47}" presName="invisiNode" presStyleLbl="node1" presStyleIdx="0" presStyleCnt="4"/>
      <dgm:spPr/>
    </dgm:pt>
    <dgm:pt modelId="{F8BB95B2-C135-4998-8596-EFDFEE23B26C}" type="pres">
      <dgm:prSet presAssocID="{4294BA14-5576-4A16-9063-331C4FEEEC47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6424658-4FAB-4C9E-AE36-7F5954987EAB}" type="pres">
      <dgm:prSet presAssocID="{1BA59C44-2E22-44F5-A490-051240FCF30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DF6CC2D-08F0-478F-BAD1-FD7DAABA9045}" type="pres">
      <dgm:prSet presAssocID="{9E03FDAD-2BA0-476D-A494-EEF569CFED5E}" presName="compNode" presStyleCnt="0"/>
      <dgm:spPr/>
    </dgm:pt>
    <dgm:pt modelId="{2C0E54DC-491A-40AD-9E50-CE2B962165F1}" type="pres">
      <dgm:prSet presAssocID="{9E03FDAD-2BA0-476D-A494-EEF569CFED5E}" presName="bkgdShape" presStyleLbl="node1" presStyleIdx="1" presStyleCnt="4"/>
      <dgm:spPr/>
      <dgm:t>
        <a:bodyPr/>
        <a:lstStyle/>
        <a:p>
          <a:endParaRPr lang="ru-RU"/>
        </a:p>
      </dgm:t>
    </dgm:pt>
    <dgm:pt modelId="{5889B4EA-A080-4FB5-A7E0-200522FBD716}" type="pres">
      <dgm:prSet presAssocID="{9E03FDAD-2BA0-476D-A494-EEF569CFED5E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AB514-D088-40C1-BC12-D5F2A2EC32F6}" type="pres">
      <dgm:prSet presAssocID="{9E03FDAD-2BA0-476D-A494-EEF569CFED5E}" presName="invisiNode" presStyleLbl="node1" presStyleIdx="1" presStyleCnt="4"/>
      <dgm:spPr/>
    </dgm:pt>
    <dgm:pt modelId="{57B5ED80-C8B0-44BA-B584-F79BD4FD54EE}" type="pres">
      <dgm:prSet presAssocID="{9E03FDAD-2BA0-476D-A494-EEF569CFED5E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91B0EC9-0E7A-4FC5-BEFF-629E864ABB5D}" type="pres">
      <dgm:prSet presAssocID="{85533C1E-D3DC-47C9-AD0D-9498362946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5E145CE-CB94-4ADC-81C5-A5D747C10655}" type="pres">
      <dgm:prSet presAssocID="{89CA3833-B941-4867-A3D0-61536DB70FC9}" presName="compNode" presStyleCnt="0"/>
      <dgm:spPr/>
    </dgm:pt>
    <dgm:pt modelId="{837BA004-A187-4E36-8F3C-B03C1AD508BB}" type="pres">
      <dgm:prSet presAssocID="{89CA3833-B941-4867-A3D0-61536DB70FC9}" presName="bkgdShape" presStyleLbl="node1" presStyleIdx="2" presStyleCnt="4"/>
      <dgm:spPr/>
      <dgm:t>
        <a:bodyPr/>
        <a:lstStyle/>
        <a:p>
          <a:endParaRPr lang="ru-RU"/>
        </a:p>
      </dgm:t>
    </dgm:pt>
    <dgm:pt modelId="{AE1DEA28-1F1F-4923-B4AE-262F26003801}" type="pres">
      <dgm:prSet presAssocID="{89CA3833-B941-4867-A3D0-61536DB70FC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85765-ADD9-4679-8146-CFC6298891D8}" type="pres">
      <dgm:prSet presAssocID="{89CA3833-B941-4867-A3D0-61536DB70FC9}" presName="invisiNode" presStyleLbl="node1" presStyleIdx="2" presStyleCnt="4"/>
      <dgm:spPr/>
    </dgm:pt>
    <dgm:pt modelId="{1CC471EE-A445-4342-8DCC-BE2B4C6F3F81}" type="pres">
      <dgm:prSet presAssocID="{89CA3833-B941-4867-A3D0-61536DB70FC9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DFE0128-D072-4150-9557-51796088BCF1}" type="pres">
      <dgm:prSet presAssocID="{2696B157-590D-4385-B6E0-4F55496564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08AFF9A-01B1-4444-A0C0-5FCA17C68FA9}" type="pres">
      <dgm:prSet presAssocID="{9B6B2054-EA01-457C-9654-6AA936D0D835}" presName="compNode" presStyleCnt="0"/>
      <dgm:spPr/>
    </dgm:pt>
    <dgm:pt modelId="{9D86817A-4424-435A-841B-AE98C0C963E5}" type="pres">
      <dgm:prSet presAssocID="{9B6B2054-EA01-457C-9654-6AA936D0D835}" presName="bkgdShape" presStyleLbl="node1" presStyleIdx="3" presStyleCnt="4"/>
      <dgm:spPr/>
      <dgm:t>
        <a:bodyPr/>
        <a:lstStyle/>
        <a:p>
          <a:endParaRPr lang="ru-RU"/>
        </a:p>
      </dgm:t>
    </dgm:pt>
    <dgm:pt modelId="{FC86D679-C91D-424F-B205-BEB5E494277C}" type="pres">
      <dgm:prSet presAssocID="{9B6B2054-EA01-457C-9654-6AA936D0D835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E82C0-4321-4C8B-94E9-B177E780E0FD}" type="pres">
      <dgm:prSet presAssocID="{9B6B2054-EA01-457C-9654-6AA936D0D835}" presName="invisiNode" presStyleLbl="node1" presStyleIdx="3" presStyleCnt="4"/>
      <dgm:spPr/>
    </dgm:pt>
    <dgm:pt modelId="{0777697A-9880-48AC-B5E3-84454CF01733}" type="pres">
      <dgm:prSet presAssocID="{9B6B2054-EA01-457C-9654-6AA936D0D835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325BA02-DDC0-41CA-BA23-D1462F2C1811}" type="presOf" srcId="{9B6B2054-EA01-457C-9654-6AA936D0D835}" destId="{FC86D679-C91D-424F-B205-BEB5E494277C}" srcOrd="1" destOrd="0" presId="urn:microsoft.com/office/officeart/2005/8/layout/hList7#2"/>
    <dgm:cxn modelId="{4C40BB97-22EF-4226-8149-FC288ACA9DA9}" type="presOf" srcId="{1BA59C44-2E22-44F5-A490-051240FCF303}" destId="{56424658-4FAB-4C9E-AE36-7F5954987EAB}" srcOrd="0" destOrd="0" presId="urn:microsoft.com/office/officeart/2005/8/layout/hList7#2"/>
    <dgm:cxn modelId="{1D2CA7C0-61A5-4738-9D8C-D383390C3B20}" type="presOf" srcId="{9B6B2054-EA01-457C-9654-6AA936D0D835}" destId="{9D86817A-4424-435A-841B-AE98C0C963E5}" srcOrd="0" destOrd="0" presId="urn:microsoft.com/office/officeart/2005/8/layout/hList7#2"/>
    <dgm:cxn modelId="{7D9C27B1-7923-46D3-BEB8-3066F8819894}" type="presOf" srcId="{89CA3833-B941-4867-A3D0-61536DB70FC9}" destId="{837BA004-A187-4E36-8F3C-B03C1AD508BB}" srcOrd="0" destOrd="0" presId="urn:microsoft.com/office/officeart/2005/8/layout/hList7#2"/>
    <dgm:cxn modelId="{8A2F8C14-D35C-4357-9849-1063389A2174}" type="presOf" srcId="{4294BA14-5576-4A16-9063-331C4FEEEC47}" destId="{25A4C09B-CDAD-4818-AE52-FCE891B70BB3}" srcOrd="0" destOrd="0" presId="urn:microsoft.com/office/officeart/2005/8/layout/hList7#2"/>
    <dgm:cxn modelId="{002211D4-826C-44AD-9B5B-C581AC60024A}" type="presOf" srcId="{89CA3833-B941-4867-A3D0-61536DB70FC9}" destId="{AE1DEA28-1F1F-4923-B4AE-262F26003801}" srcOrd="1" destOrd="0" presId="urn:microsoft.com/office/officeart/2005/8/layout/hList7#2"/>
    <dgm:cxn modelId="{73E3762A-C114-49E8-88E6-750076453864}" srcId="{C5F7F6A3-1F39-405B-804F-7CF610E19024}" destId="{89CA3833-B941-4867-A3D0-61536DB70FC9}" srcOrd="2" destOrd="0" parTransId="{690E6B0E-196F-4EA9-8E44-D89650A41903}" sibTransId="{2696B157-590D-4385-B6E0-4F55496564B9}"/>
    <dgm:cxn modelId="{D12F01CA-3F67-48B9-B0DE-ED9821EA07F0}" type="presOf" srcId="{9E03FDAD-2BA0-476D-A494-EEF569CFED5E}" destId="{2C0E54DC-491A-40AD-9E50-CE2B962165F1}" srcOrd="0" destOrd="0" presId="urn:microsoft.com/office/officeart/2005/8/layout/hList7#2"/>
    <dgm:cxn modelId="{7CBA35B6-B4B9-4448-BE95-AE3616E11791}" type="presOf" srcId="{2696B157-590D-4385-B6E0-4F55496564B9}" destId="{2DFE0128-D072-4150-9557-51796088BCF1}" srcOrd="0" destOrd="0" presId="urn:microsoft.com/office/officeart/2005/8/layout/hList7#2"/>
    <dgm:cxn modelId="{3FA993ED-2C4B-41CD-BA59-00840F70AC8B}" type="presOf" srcId="{9E03FDAD-2BA0-476D-A494-EEF569CFED5E}" destId="{5889B4EA-A080-4FB5-A7E0-200522FBD716}" srcOrd="1" destOrd="0" presId="urn:microsoft.com/office/officeart/2005/8/layout/hList7#2"/>
    <dgm:cxn modelId="{01351026-8A9A-4DA8-A60E-E9E46E604340}" type="presOf" srcId="{C5F7F6A3-1F39-405B-804F-7CF610E19024}" destId="{704141B2-B1BE-4E17-9A38-598CC01A5C5F}" srcOrd="0" destOrd="0" presId="urn:microsoft.com/office/officeart/2005/8/layout/hList7#2"/>
    <dgm:cxn modelId="{A8D0CAB2-9609-445E-BC6F-D09B186DD30E}" type="presOf" srcId="{4294BA14-5576-4A16-9063-331C4FEEEC47}" destId="{ABAF9382-2D1F-4D2C-8A2D-EE315B03156E}" srcOrd="1" destOrd="0" presId="urn:microsoft.com/office/officeart/2005/8/layout/hList7#2"/>
    <dgm:cxn modelId="{3386BEE1-48D5-4A30-BE35-4DCDB908AB09}" srcId="{C5F7F6A3-1F39-405B-804F-7CF610E19024}" destId="{9B6B2054-EA01-457C-9654-6AA936D0D835}" srcOrd="3" destOrd="0" parTransId="{B72B952E-2FB0-45C1-A40C-2962AF228981}" sibTransId="{132C1AFF-B345-4858-BC1A-02ED67E8E2A0}"/>
    <dgm:cxn modelId="{2C86010F-CB2F-413F-B49E-9106305D799F}" srcId="{C5F7F6A3-1F39-405B-804F-7CF610E19024}" destId="{9E03FDAD-2BA0-476D-A494-EEF569CFED5E}" srcOrd="1" destOrd="0" parTransId="{BA0ACA10-7B94-4E77-B82C-706DC1309A3B}" sibTransId="{85533C1E-D3DC-47C9-AD0D-9498362946B9}"/>
    <dgm:cxn modelId="{A49D42E7-8199-4A18-9BAC-8518311527CA}" srcId="{C5F7F6A3-1F39-405B-804F-7CF610E19024}" destId="{4294BA14-5576-4A16-9063-331C4FEEEC47}" srcOrd="0" destOrd="0" parTransId="{0ADC4734-406F-4DE9-9407-23DEB4C9A1F2}" sibTransId="{1BA59C44-2E22-44F5-A490-051240FCF303}"/>
    <dgm:cxn modelId="{7115A7F3-9A5B-452E-8F3B-E857CD252322}" type="presOf" srcId="{85533C1E-D3DC-47C9-AD0D-9498362946B9}" destId="{591B0EC9-0E7A-4FC5-BEFF-629E864ABB5D}" srcOrd="0" destOrd="0" presId="urn:microsoft.com/office/officeart/2005/8/layout/hList7#2"/>
    <dgm:cxn modelId="{36277C29-B3C8-4AD5-8043-8AAFECAB719F}" type="presParOf" srcId="{704141B2-B1BE-4E17-9A38-598CC01A5C5F}" destId="{4E715F6E-2EEB-4404-ACC6-A2DECC0610DA}" srcOrd="0" destOrd="0" presId="urn:microsoft.com/office/officeart/2005/8/layout/hList7#2"/>
    <dgm:cxn modelId="{6F0EF8AE-6EF4-40A1-8CC2-D8750B06A1AF}" type="presParOf" srcId="{704141B2-B1BE-4E17-9A38-598CC01A5C5F}" destId="{E0826B6D-F77C-4136-8AC0-362C3C979A76}" srcOrd="1" destOrd="0" presId="urn:microsoft.com/office/officeart/2005/8/layout/hList7#2"/>
    <dgm:cxn modelId="{970F8762-4C8D-412A-ACB8-0CCF63563213}" type="presParOf" srcId="{E0826B6D-F77C-4136-8AC0-362C3C979A76}" destId="{0004FEE7-27D1-4DDE-8D74-7B5F9A85D5CD}" srcOrd="0" destOrd="0" presId="urn:microsoft.com/office/officeart/2005/8/layout/hList7#2"/>
    <dgm:cxn modelId="{3C5135CA-2AB3-4590-9776-12878F003FEB}" type="presParOf" srcId="{0004FEE7-27D1-4DDE-8D74-7B5F9A85D5CD}" destId="{25A4C09B-CDAD-4818-AE52-FCE891B70BB3}" srcOrd="0" destOrd="0" presId="urn:microsoft.com/office/officeart/2005/8/layout/hList7#2"/>
    <dgm:cxn modelId="{3480800D-75F0-49CD-9D44-C97B395194A9}" type="presParOf" srcId="{0004FEE7-27D1-4DDE-8D74-7B5F9A85D5CD}" destId="{ABAF9382-2D1F-4D2C-8A2D-EE315B03156E}" srcOrd="1" destOrd="0" presId="urn:microsoft.com/office/officeart/2005/8/layout/hList7#2"/>
    <dgm:cxn modelId="{9E67B776-2BEE-4AA7-92CB-1EBFD2D65C13}" type="presParOf" srcId="{0004FEE7-27D1-4DDE-8D74-7B5F9A85D5CD}" destId="{78925305-8D6A-428D-B077-1530F0CBDF62}" srcOrd="2" destOrd="0" presId="urn:microsoft.com/office/officeart/2005/8/layout/hList7#2"/>
    <dgm:cxn modelId="{F8A9022E-79FB-4592-94CC-8F65F0474039}" type="presParOf" srcId="{0004FEE7-27D1-4DDE-8D74-7B5F9A85D5CD}" destId="{F8BB95B2-C135-4998-8596-EFDFEE23B26C}" srcOrd="3" destOrd="0" presId="urn:microsoft.com/office/officeart/2005/8/layout/hList7#2"/>
    <dgm:cxn modelId="{AD2E6B82-E00C-46C9-AD6D-052864DF0C6F}" type="presParOf" srcId="{E0826B6D-F77C-4136-8AC0-362C3C979A76}" destId="{56424658-4FAB-4C9E-AE36-7F5954987EAB}" srcOrd="1" destOrd="0" presId="urn:microsoft.com/office/officeart/2005/8/layout/hList7#2"/>
    <dgm:cxn modelId="{B0E0665A-3CDA-4F00-9A9E-0199FECEFAAF}" type="presParOf" srcId="{E0826B6D-F77C-4136-8AC0-362C3C979A76}" destId="{3DF6CC2D-08F0-478F-BAD1-FD7DAABA9045}" srcOrd="2" destOrd="0" presId="urn:microsoft.com/office/officeart/2005/8/layout/hList7#2"/>
    <dgm:cxn modelId="{87BB69DC-5B57-4FBF-9153-853BA33517E6}" type="presParOf" srcId="{3DF6CC2D-08F0-478F-BAD1-FD7DAABA9045}" destId="{2C0E54DC-491A-40AD-9E50-CE2B962165F1}" srcOrd="0" destOrd="0" presId="urn:microsoft.com/office/officeart/2005/8/layout/hList7#2"/>
    <dgm:cxn modelId="{4A6A1C76-395F-4F9C-ABAE-C5D1B60BB974}" type="presParOf" srcId="{3DF6CC2D-08F0-478F-BAD1-FD7DAABA9045}" destId="{5889B4EA-A080-4FB5-A7E0-200522FBD716}" srcOrd="1" destOrd="0" presId="urn:microsoft.com/office/officeart/2005/8/layout/hList7#2"/>
    <dgm:cxn modelId="{0AA52425-43DF-4FA9-9B83-87DFF06805CA}" type="presParOf" srcId="{3DF6CC2D-08F0-478F-BAD1-FD7DAABA9045}" destId="{3EDAB514-D088-40C1-BC12-D5F2A2EC32F6}" srcOrd="2" destOrd="0" presId="urn:microsoft.com/office/officeart/2005/8/layout/hList7#2"/>
    <dgm:cxn modelId="{34378DE7-FBE3-41B1-ACF5-F120515D4CCF}" type="presParOf" srcId="{3DF6CC2D-08F0-478F-BAD1-FD7DAABA9045}" destId="{57B5ED80-C8B0-44BA-B584-F79BD4FD54EE}" srcOrd="3" destOrd="0" presId="urn:microsoft.com/office/officeart/2005/8/layout/hList7#2"/>
    <dgm:cxn modelId="{7DCC5077-21F2-4D0E-AE02-8C373236C340}" type="presParOf" srcId="{E0826B6D-F77C-4136-8AC0-362C3C979A76}" destId="{591B0EC9-0E7A-4FC5-BEFF-629E864ABB5D}" srcOrd="3" destOrd="0" presId="urn:microsoft.com/office/officeart/2005/8/layout/hList7#2"/>
    <dgm:cxn modelId="{9DA274F8-52F9-43DA-A0EE-1CD4991510F9}" type="presParOf" srcId="{E0826B6D-F77C-4136-8AC0-362C3C979A76}" destId="{65E145CE-CB94-4ADC-81C5-A5D747C10655}" srcOrd="4" destOrd="0" presId="urn:microsoft.com/office/officeart/2005/8/layout/hList7#2"/>
    <dgm:cxn modelId="{22F49648-4252-40BA-98B8-2D498C644787}" type="presParOf" srcId="{65E145CE-CB94-4ADC-81C5-A5D747C10655}" destId="{837BA004-A187-4E36-8F3C-B03C1AD508BB}" srcOrd="0" destOrd="0" presId="urn:microsoft.com/office/officeart/2005/8/layout/hList7#2"/>
    <dgm:cxn modelId="{AC3A46B9-F8D6-4E9A-8C1E-9B2FAF722586}" type="presParOf" srcId="{65E145CE-CB94-4ADC-81C5-A5D747C10655}" destId="{AE1DEA28-1F1F-4923-B4AE-262F26003801}" srcOrd="1" destOrd="0" presId="urn:microsoft.com/office/officeart/2005/8/layout/hList7#2"/>
    <dgm:cxn modelId="{87CC01D6-B254-4067-AB8A-915F943E8C13}" type="presParOf" srcId="{65E145CE-CB94-4ADC-81C5-A5D747C10655}" destId="{9AE85765-ADD9-4679-8146-CFC6298891D8}" srcOrd="2" destOrd="0" presId="urn:microsoft.com/office/officeart/2005/8/layout/hList7#2"/>
    <dgm:cxn modelId="{8BC46CB7-3D7E-418B-B601-F8C860595534}" type="presParOf" srcId="{65E145CE-CB94-4ADC-81C5-A5D747C10655}" destId="{1CC471EE-A445-4342-8DCC-BE2B4C6F3F81}" srcOrd="3" destOrd="0" presId="urn:microsoft.com/office/officeart/2005/8/layout/hList7#2"/>
    <dgm:cxn modelId="{56512DB0-04C5-4B73-9454-C061865C955C}" type="presParOf" srcId="{E0826B6D-F77C-4136-8AC0-362C3C979A76}" destId="{2DFE0128-D072-4150-9557-51796088BCF1}" srcOrd="5" destOrd="0" presId="urn:microsoft.com/office/officeart/2005/8/layout/hList7#2"/>
    <dgm:cxn modelId="{4E0A6355-ABEF-4E2E-A2FD-E9DD777D5660}" type="presParOf" srcId="{E0826B6D-F77C-4136-8AC0-362C3C979A76}" destId="{008AFF9A-01B1-4444-A0C0-5FCA17C68FA9}" srcOrd="6" destOrd="0" presId="urn:microsoft.com/office/officeart/2005/8/layout/hList7#2"/>
    <dgm:cxn modelId="{4DA8BBF7-3C04-4CFF-AE7C-C5B89635478F}" type="presParOf" srcId="{008AFF9A-01B1-4444-A0C0-5FCA17C68FA9}" destId="{9D86817A-4424-435A-841B-AE98C0C963E5}" srcOrd="0" destOrd="0" presId="urn:microsoft.com/office/officeart/2005/8/layout/hList7#2"/>
    <dgm:cxn modelId="{445E2B52-D5C6-406B-80C1-BEBA9B3D7D29}" type="presParOf" srcId="{008AFF9A-01B1-4444-A0C0-5FCA17C68FA9}" destId="{FC86D679-C91D-424F-B205-BEB5E494277C}" srcOrd="1" destOrd="0" presId="urn:microsoft.com/office/officeart/2005/8/layout/hList7#2"/>
    <dgm:cxn modelId="{1ADC8C26-5F6C-4A46-878D-3CF1D335029C}" type="presParOf" srcId="{008AFF9A-01B1-4444-A0C0-5FCA17C68FA9}" destId="{D4BE82C0-4321-4C8B-94E9-B177E780E0FD}" srcOrd="2" destOrd="0" presId="urn:microsoft.com/office/officeart/2005/8/layout/hList7#2"/>
    <dgm:cxn modelId="{5D0A254F-E5E8-4BFE-BE51-D855B8BA0106}" type="presParOf" srcId="{008AFF9A-01B1-4444-A0C0-5FCA17C68FA9}" destId="{0777697A-9880-48AC-B5E3-84454CF01733}" srcOrd="3" destOrd="0" presId="urn:microsoft.com/office/officeart/2005/8/layout/hList7#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F276C7-227B-49E7-A0F9-AE964370D243}" type="doc">
      <dgm:prSet loTypeId="urn:microsoft.com/office/officeart/2005/8/layout/hProcess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1B632A4-3685-4BAB-9D74-8270FA875AB8}">
      <dgm:prSet phldrT="[Текст]"/>
      <dgm:spPr/>
      <dgm:t>
        <a:bodyPr/>
        <a:lstStyle/>
        <a:p>
          <a:r>
            <a:rPr lang="ru-RU" dirty="0" smtClean="0"/>
            <a:t>Это такие возможности!</a:t>
          </a:r>
          <a:endParaRPr lang="ru-RU" dirty="0"/>
        </a:p>
      </dgm:t>
    </dgm:pt>
    <dgm:pt modelId="{6C80BB23-8B51-4256-95AE-FBDDE9E6BF02}" type="parTrans" cxnId="{62C3C261-4DFB-432F-ADE1-966DAFB585E9}">
      <dgm:prSet/>
      <dgm:spPr/>
      <dgm:t>
        <a:bodyPr/>
        <a:lstStyle/>
        <a:p>
          <a:endParaRPr lang="ru-RU"/>
        </a:p>
      </dgm:t>
    </dgm:pt>
    <dgm:pt modelId="{49728DDD-3837-437B-AC9A-3E7CC717A217}" type="sibTrans" cxnId="{62C3C261-4DFB-432F-ADE1-966DAFB585E9}">
      <dgm:prSet/>
      <dgm:spPr/>
      <dgm:t>
        <a:bodyPr/>
        <a:lstStyle/>
        <a:p>
          <a:endParaRPr lang="ru-RU"/>
        </a:p>
      </dgm:t>
    </dgm:pt>
    <dgm:pt modelId="{A2E6F767-07B0-40FD-A985-A32E05183EF4}">
      <dgm:prSet phldrT="[Текст]"/>
      <dgm:spPr/>
      <dgm:t>
        <a:bodyPr/>
        <a:lstStyle/>
        <a:p>
          <a:r>
            <a:rPr lang="ru-RU" dirty="0" smtClean="0"/>
            <a:t>У тебя будет пресс-карта и жилетка!!!</a:t>
          </a:r>
          <a:endParaRPr lang="ru-RU" dirty="0"/>
        </a:p>
      </dgm:t>
    </dgm:pt>
    <dgm:pt modelId="{16E16F29-DFF1-4210-BA6D-CE9E5A4C8C11}" type="parTrans" cxnId="{A496E9AC-68F9-45B4-9B83-B2EAFD98DD01}">
      <dgm:prSet/>
      <dgm:spPr/>
      <dgm:t>
        <a:bodyPr/>
        <a:lstStyle/>
        <a:p>
          <a:endParaRPr lang="ru-RU"/>
        </a:p>
      </dgm:t>
    </dgm:pt>
    <dgm:pt modelId="{6DD0948D-E180-4CA9-B44E-DA6F8686693D}" type="sibTrans" cxnId="{A496E9AC-68F9-45B4-9B83-B2EAFD98DD01}">
      <dgm:prSet/>
      <dgm:spPr/>
      <dgm:t>
        <a:bodyPr/>
        <a:lstStyle/>
        <a:p>
          <a:endParaRPr lang="ru-RU"/>
        </a:p>
      </dgm:t>
    </dgm:pt>
    <dgm:pt modelId="{7BD768B7-E086-4333-AEF9-3A63A7D8C4D5}">
      <dgm:prSet phldrT="[Текст]" phldr="1"/>
      <dgm:spPr/>
      <dgm:t>
        <a:bodyPr/>
        <a:lstStyle/>
        <a:p>
          <a:endParaRPr lang="ru-RU" dirty="0"/>
        </a:p>
      </dgm:t>
    </dgm:pt>
    <dgm:pt modelId="{0B1EB262-F462-4C61-914A-75DE71CFBD88}" type="parTrans" cxnId="{05078C3F-3467-4135-8CF2-6E812636102D}">
      <dgm:prSet/>
      <dgm:spPr/>
      <dgm:t>
        <a:bodyPr/>
        <a:lstStyle/>
        <a:p>
          <a:endParaRPr lang="ru-RU"/>
        </a:p>
      </dgm:t>
    </dgm:pt>
    <dgm:pt modelId="{47331B9A-04EA-4260-996F-2E8C1631424A}" type="sibTrans" cxnId="{05078C3F-3467-4135-8CF2-6E812636102D}">
      <dgm:prSet/>
      <dgm:spPr/>
      <dgm:t>
        <a:bodyPr/>
        <a:lstStyle/>
        <a:p>
          <a:endParaRPr lang="ru-RU"/>
        </a:p>
      </dgm:t>
    </dgm:pt>
    <dgm:pt modelId="{82F5448B-8ADE-4694-83E9-8A08730ECF42}">
      <dgm:prSet phldrT="[Текст]"/>
      <dgm:spPr/>
      <dgm:t>
        <a:bodyPr/>
        <a:lstStyle/>
        <a:p>
          <a:r>
            <a:rPr lang="ru-RU" dirty="0" smtClean="0"/>
            <a:t>Это такие знания!</a:t>
          </a:r>
          <a:endParaRPr lang="ru-RU" dirty="0"/>
        </a:p>
      </dgm:t>
    </dgm:pt>
    <dgm:pt modelId="{7718D6F4-F22D-4105-9B9D-C1D3E4FE71E9}" type="parTrans" cxnId="{9338ED45-9F01-43E9-9892-4644784E40AD}">
      <dgm:prSet/>
      <dgm:spPr/>
      <dgm:t>
        <a:bodyPr/>
        <a:lstStyle/>
        <a:p>
          <a:endParaRPr lang="ru-RU"/>
        </a:p>
      </dgm:t>
    </dgm:pt>
    <dgm:pt modelId="{2B5DA239-9013-4A54-874D-0DA59DCC0712}" type="sibTrans" cxnId="{9338ED45-9F01-43E9-9892-4644784E40AD}">
      <dgm:prSet/>
      <dgm:spPr/>
      <dgm:t>
        <a:bodyPr/>
        <a:lstStyle/>
        <a:p>
          <a:endParaRPr lang="ru-RU"/>
        </a:p>
      </dgm:t>
    </dgm:pt>
    <dgm:pt modelId="{D296C6FB-983D-4EEB-B8D7-30A1D8211589}">
      <dgm:prSet phldrT="[Текст]"/>
      <dgm:spPr/>
      <dgm:t>
        <a:bodyPr/>
        <a:lstStyle/>
        <a:p>
          <a:r>
            <a:rPr lang="ru-RU" dirty="0" smtClean="0"/>
            <a:t>Ты научишься бесплатно всему тому, за что другие платят</a:t>
          </a:r>
          <a:endParaRPr lang="ru-RU" dirty="0"/>
        </a:p>
      </dgm:t>
    </dgm:pt>
    <dgm:pt modelId="{A6882E6C-2A17-411C-80C4-00063AD482D7}" type="parTrans" cxnId="{25B0894A-A9C9-497F-9B2E-1D1CEB615BBA}">
      <dgm:prSet/>
      <dgm:spPr/>
      <dgm:t>
        <a:bodyPr/>
        <a:lstStyle/>
        <a:p>
          <a:endParaRPr lang="ru-RU"/>
        </a:p>
      </dgm:t>
    </dgm:pt>
    <dgm:pt modelId="{76280A77-BD2B-4926-88E4-BBF903A121CB}" type="sibTrans" cxnId="{25B0894A-A9C9-497F-9B2E-1D1CEB615BBA}">
      <dgm:prSet/>
      <dgm:spPr/>
      <dgm:t>
        <a:bodyPr/>
        <a:lstStyle/>
        <a:p>
          <a:endParaRPr lang="ru-RU"/>
        </a:p>
      </dgm:t>
    </dgm:pt>
    <dgm:pt modelId="{ACB37167-A874-40ED-A957-7700E58FBA88}">
      <dgm:prSet phldrT="[Текст]"/>
      <dgm:spPr/>
      <dgm:t>
        <a:bodyPr/>
        <a:lstStyle/>
        <a:p>
          <a:r>
            <a:rPr lang="ru-RU" dirty="0" smtClean="0"/>
            <a:t>Ты будешь самым крутым в школе, а может и в стране!</a:t>
          </a:r>
          <a:endParaRPr lang="ru-RU" dirty="0"/>
        </a:p>
      </dgm:t>
    </dgm:pt>
    <dgm:pt modelId="{A34C2E6C-E8EE-4729-A555-1A46512DE803}" type="parTrans" cxnId="{27033A68-91A1-410C-ADB6-F160044D28BE}">
      <dgm:prSet/>
      <dgm:spPr/>
      <dgm:t>
        <a:bodyPr/>
        <a:lstStyle/>
        <a:p>
          <a:endParaRPr lang="ru-RU"/>
        </a:p>
      </dgm:t>
    </dgm:pt>
    <dgm:pt modelId="{8DD67244-6A54-4B95-B45C-829FEC5A4AF1}" type="sibTrans" cxnId="{27033A68-91A1-410C-ADB6-F160044D28BE}">
      <dgm:prSet/>
      <dgm:spPr/>
      <dgm:t>
        <a:bodyPr/>
        <a:lstStyle/>
        <a:p>
          <a:endParaRPr lang="ru-RU"/>
        </a:p>
      </dgm:t>
    </dgm:pt>
    <dgm:pt modelId="{B7D1A205-4A17-4A7A-AFE8-2F08DBF0C1A0}">
      <dgm:prSet phldrT="[Текст]"/>
      <dgm:spPr/>
      <dgm:t>
        <a:bodyPr/>
        <a:lstStyle/>
        <a:p>
          <a:r>
            <a:rPr lang="ru-RU" dirty="0" smtClean="0"/>
            <a:t>Это такие встречи!</a:t>
          </a:r>
          <a:endParaRPr lang="ru-RU" dirty="0"/>
        </a:p>
      </dgm:t>
    </dgm:pt>
    <dgm:pt modelId="{794E0991-3347-4D2D-9F86-173AACC4A876}" type="parTrans" cxnId="{F55E8AAC-81E0-4866-B975-BF63E03818D5}">
      <dgm:prSet/>
      <dgm:spPr/>
      <dgm:t>
        <a:bodyPr/>
        <a:lstStyle/>
        <a:p>
          <a:endParaRPr lang="ru-RU"/>
        </a:p>
      </dgm:t>
    </dgm:pt>
    <dgm:pt modelId="{4A93CFDE-B770-405D-B95B-F0894B0F1506}" type="sibTrans" cxnId="{F55E8AAC-81E0-4866-B975-BF63E03818D5}">
      <dgm:prSet/>
      <dgm:spPr/>
      <dgm:t>
        <a:bodyPr/>
        <a:lstStyle/>
        <a:p>
          <a:endParaRPr lang="ru-RU"/>
        </a:p>
      </dgm:t>
    </dgm:pt>
    <dgm:pt modelId="{FDEC6050-5733-4FFD-87DA-8FFB22343D74}">
      <dgm:prSet phldrT="[Текст]"/>
      <dgm:spPr/>
      <dgm:t>
        <a:bodyPr/>
        <a:lstStyle/>
        <a:p>
          <a:r>
            <a:rPr lang="ru-RU" dirty="0" smtClean="0"/>
            <a:t>Ты сможешь побывать в Артеке и Орленке</a:t>
          </a:r>
          <a:endParaRPr lang="ru-RU" dirty="0"/>
        </a:p>
      </dgm:t>
    </dgm:pt>
    <dgm:pt modelId="{910AFD86-A2D4-43AB-B761-3726A1F0D58A}" type="parTrans" cxnId="{A80FBCEA-3DF1-404D-B7E4-85B472BBDFD3}">
      <dgm:prSet/>
      <dgm:spPr/>
      <dgm:t>
        <a:bodyPr/>
        <a:lstStyle/>
        <a:p>
          <a:endParaRPr lang="ru-RU"/>
        </a:p>
      </dgm:t>
    </dgm:pt>
    <dgm:pt modelId="{D61C5419-0FE8-4204-A583-9A71EC800925}" type="sibTrans" cxnId="{A80FBCEA-3DF1-404D-B7E4-85B472BBDFD3}">
      <dgm:prSet/>
      <dgm:spPr/>
      <dgm:t>
        <a:bodyPr/>
        <a:lstStyle/>
        <a:p>
          <a:endParaRPr lang="ru-RU"/>
        </a:p>
      </dgm:t>
    </dgm:pt>
    <dgm:pt modelId="{93ECF8CD-39F7-4EAE-9894-991676E5FCBB}">
      <dgm:prSet phldrT="[Текст]"/>
      <dgm:spPr/>
      <dgm:t>
        <a:bodyPr/>
        <a:lstStyle/>
        <a:p>
          <a:r>
            <a:rPr lang="ru-RU" dirty="0" smtClean="0"/>
            <a:t>Ты найдешь друзей со всей страны</a:t>
          </a:r>
          <a:endParaRPr lang="ru-RU" dirty="0"/>
        </a:p>
      </dgm:t>
    </dgm:pt>
    <dgm:pt modelId="{1B5157B3-EC88-42BF-A3F1-F1FCB410EB6D}" type="parTrans" cxnId="{6B3BFB56-4A9C-4BEB-8D77-7AA82771ECD9}">
      <dgm:prSet/>
      <dgm:spPr/>
      <dgm:t>
        <a:bodyPr/>
        <a:lstStyle/>
        <a:p>
          <a:endParaRPr lang="ru-RU"/>
        </a:p>
      </dgm:t>
    </dgm:pt>
    <dgm:pt modelId="{5C2332AC-3BCD-4118-AF35-7D095F1972ED}" type="sibTrans" cxnId="{6B3BFB56-4A9C-4BEB-8D77-7AA82771ECD9}">
      <dgm:prSet/>
      <dgm:spPr/>
      <dgm:t>
        <a:bodyPr/>
        <a:lstStyle/>
        <a:p>
          <a:endParaRPr lang="ru-RU"/>
        </a:p>
      </dgm:t>
    </dgm:pt>
    <dgm:pt modelId="{5979F4FB-45C8-4C34-BF92-50720FDFDA2E}" type="pres">
      <dgm:prSet presAssocID="{1CF276C7-227B-49E7-A0F9-AE964370D24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4C7C1A-78D6-44B3-B15E-0643FE77C809}" type="pres">
      <dgm:prSet presAssocID="{31B632A4-3685-4BAB-9D74-8270FA875AB8}" presName="compNode" presStyleCnt="0"/>
      <dgm:spPr/>
    </dgm:pt>
    <dgm:pt modelId="{B0D9B1C6-BEF8-40FE-850E-BADC06638479}" type="pres">
      <dgm:prSet presAssocID="{31B632A4-3685-4BAB-9D74-8270FA875AB8}" presName="noGeometry" presStyleCnt="0"/>
      <dgm:spPr/>
    </dgm:pt>
    <dgm:pt modelId="{1062BF19-B3A4-4B0D-8C10-D73F3BC4905C}" type="pres">
      <dgm:prSet presAssocID="{31B632A4-3685-4BAB-9D74-8270FA875AB8}" presName="childTextVisible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4CF92-F455-408B-8886-F75A38A95B44}" type="pres">
      <dgm:prSet presAssocID="{31B632A4-3685-4BAB-9D74-8270FA875AB8}" presName="childTextHidden" presStyleLbl="bgAccFollowNode1" presStyleIdx="0" presStyleCnt="3"/>
      <dgm:spPr/>
      <dgm:t>
        <a:bodyPr/>
        <a:lstStyle/>
        <a:p>
          <a:endParaRPr lang="ru-RU"/>
        </a:p>
      </dgm:t>
    </dgm:pt>
    <dgm:pt modelId="{BC513A09-AA57-4210-B889-B295EB39B212}" type="pres">
      <dgm:prSet presAssocID="{31B632A4-3685-4BAB-9D74-8270FA875AB8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9110BC-3BAA-462E-AB0F-29EC7913F9B4}" type="pres">
      <dgm:prSet presAssocID="{31B632A4-3685-4BAB-9D74-8270FA875AB8}" presName="aSpace" presStyleCnt="0"/>
      <dgm:spPr/>
    </dgm:pt>
    <dgm:pt modelId="{6BBC526A-6556-4ACB-AF5C-9FB279B047B7}" type="pres">
      <dgm:prSet presAssocID="{82F5448B-8ADE-4694-83E9-8A08730ECF42}" presName="compNode" presStyleCnt="0"/>
      <dgm:spPr/>
    </dgm:pt>
    <dgm:pt modelId="{6AE5434F-D2D1-4120-8432-360F6D187445}" type="pres">
      <dgm:prSet presAssocID="{82F5448B-8ADE-4694-83E9-8A08730ECF42}" presName="noGeometry" presStyleCnt="0"/>
      <dgm:spPr/>
    </dgm:pt>
    <dgm:pt modelId="{AF03969B-9A73-4621-A9CA-703745D4903A}" type="pres">
      <dgm:prSet presAssocID="{82F5448B-8ADE-4694-83E9-8A08730ECF42}" presName="childTextVisible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3ECD4-636D-4DEF-B7A7-4D4CFE030736}" type="pres">
      <dgm:prSet presAssocID="{82F5448B-8ADE-4694-83E9-8A08730ECF42}" presName="childTextHidden" presStyleLbl="bgAccFollowNode1" presStyleIdx="1" presStyleCnt="3"/>
      <dgm:spPr/>
      <dgm:t>
        <a:bodyPr/>
        <a:lstStyle/>
        <a:p>
          <a:endParaRPr lang="ru-RU"/>
        </a:p>
      </dgm:t>
    </dgm:pt>
    <dgm:pt modelId="{856550F1-9707-44CD-8AC9-2776E5AB3F19}" type="pres">
      <dgm:prSet presAssocID="{82F5448B-8ADE-4694-83E9-8A08730ECF4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04ACF-7EA9-4982-97B3-AAA4944D341B}" type="pres">
      <dgm:prSet presAssocID="{82F5448B-8ADE-4694-83E9-8A08730ECF42}" presName="aSpace" presStyleCnt="0"/>
      <dgm:spPr/>
    </dgm:pt>
    <dgm:pt modelId="{200C4AD4-B9AA-4C06-A2A2-965B84D9E5EE}" type="pres">
      <dgm:prSet presAssocID="{B7D1A205-4A17-4A7A-AFE8-2F08DBF0C1A0}" presName="compNode" presStyleCnt="0"/>
      <dgm:spPr/>
    </dgm:pt>
    <dgm:pt modelId="{177471EE-340F-4098-8D5C-47D49D133856}" type="pres">
      <dgm:prSet presAssocID="{B7D1A205-4A17-4A7A-AFE8-2F08DBF0C1A0}" presName="noGeometry" presStyleCnt="0"/>
      <dgm:spPr/>
    </dgm:pt>
    <dgm:pt modelId="{587B725A-9BA1-46A5-8BEE-CAB2ACF969A0}" type="pres">
      <dgm:prSet presAssocID="{B7D1A205-4A17-4A7A-AFE8-2F08DBF0C1A0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1092CB-A818-4CE7-BA8C-3FA4FE46565E}" type="pres">
      <dgm:prSet presAssocID="{B7D1A205-4A17-4A7A-AFE8-2F08DBF0C1A0}" presName="childTextHidden" presStyleLbl="bgAccFollowNode1" presStyleIdx="2" presStyleCnt="3"/>
      <dgm:spPr/>
      <dgm:t>
        <a:bodyPr/>
        <a:lstStyle/>
        <a:p>
          <a:endParaRPr lang="ru-RU"/>
        </a:p>
      </dgm:t>
    </dgm:pt>
    <dgm:pt modelId="{9C25DD48-1676-4282-A2E8-01A7C92929EE}" type="pres">
      <dgm:prSet presAssocID="{B7D1A205-4A17-4A7A-AFE8-2F08DBF0C1A0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18D04E-881A-42D8-B638-F0630D8934CB}" type="presOf" srcId="{93ECF8CD-39F7-4EAE-9894-991676E5FCBB}" destId="{B61092CB-A818-4CE7-BA8C-3FA4FE46565E}" srcOrd="1" destOrd="1" presId="urn:microsoft.com/office/officeart/2005/8/layout/hProcess6"/>
    <dgm:cxn modelId="{B976BCD7-A013-4EAE-86F3-5B8E4C091150}" type="presOf" srcId="{93ECF8CD-39F7-4EAE-9894-991676E5FCBB}" destId="{587B725A-9BA1-46A5-8BEE-CAB2ACF969A0}" srcOrd="0" destOrd="1" presId="urn:microsoft.com/office/officeart/2005/8/layout/hProcess6"/>
    <dgm:cxn modelId="{27033A68-91A1-410C-ADB6-F160044D28BE}" srcId="{82F5448B-8ADE-4694-83E9-8A08730ECF42}" destId="{ACB37167-A874-40ED-A957-7700E58FBA88}" srcOrd="1" destOrd="0" parTransId="{A34C2E6C-E8EE-4729-A555-1A46512DE803}" sibTransId="{8DD67244-6A54-4B95-B45C-829FEC5A4AF1}"/>
    <dgm:cxn modelId="{9A8908CE-7268-4EFF-9DA8-4954F9B0B93A}" type="presOf" srcId="{ACB37167-A874-40ED-A957-7700E58FBA88}" destId="{AF03969B-9A73-4621-A9CA-703745D4903A}" srcOrd="0" destOrd="1" presId="urn:microsoft.com/office/officeart/2005/8/layout/hProcess6"/>
    <dgm:cxn modelId="{DEF4E595-FBA7-4446-A399-19865E69A3E8}" type="presOf" srcId="{FDEC6050-5733-4FFD-87DA-8FFB22343D74}" destId="{B61092CB-A818-4CE7-BA8C-3FA4FE46565E}" srcOrd="1" destOrd="0" presId="urn:microsoft.com/office/officeart/2005/8/layout/hProcess6"/>
    <dgm:cxn modelId="{A579C1C0-B3FD-434D-A68C-566324C489D0}" type="presOf" srcId="{7BD768B7-E086-4333-AEF9-3A63A7D8C4D5}" destId="{1062BF19-B3A4-4B0D-8C10-D73F3BC4905C}" srcOrd="0" destOrd="1" presId="urn:microsoft.com/office/officeart/2005/8/layout/hProcess6"/>
    <dgm:cxn modelId="{FBB46545-712C-4D5C-985A-D4AFF4B71868}" type="presOf" srcId="{7BD768B7-E086-4333-AEF9-3A63A7D8C4D5}" destId="{E0F4CF92-F455-408B-8886-F75A38A95B44}" srcOrd="1" destOrd="1" presId="urn:microsoft.com/office/officeart/2005/8/layout/hProcess6"/>
    <dgm:cxn modelId="{9338ED45-9F01-43E9-9892-4644784E40AD}" srcId="{1CF276C7-227B-49E7-A0F9-AE964370D243}" destId="{82F5448B-8ADE-4694-83E9-8A08730ECF42}" srcOrd="1" destOrd="0" parTransId="{7718D6F4-F22D-4105-9B9D-C1D3E4FE71E9}" sibTransId="{2B5DA239-9013-4A54-874D-0DA59DCC0712}"/>
    <dgm:cxn modelId="{BF5154C8-C7E0-40A0-94FA-96BD2B50AF0E}" type="presOf" srcId="{1CF276C7-227B-49E7-A0F9-AE964370D243}" destId="{5979F4FB-45C8-4C34-BF92-50720FDFDA2E}" srcOrd="0" destOrd="0" presId="urn:microsoft.com/office/officeart/2005/8/layout/hProcess6"/>
    <dgm:cxn modelId="{0D38D21B-DBBF-43A2-A63B-0833B0B7576A}" type="presOf" srcId="{A2E6F767-07B0-40FD-A985-A32E05183EF4}" destId="{1062BF19-B3A4-4B0D-8C10-D73F3BC4905C}" srcOrd="0" destOrd="0" presId="urn:microsoft.com/office/officeart/2005/8/layout/hProcess6"/>
    <dgm:cxn modelId="{62C3C261-4DFB-432F-ADE1-966DAFB585E9}" srcId="{1CF276C7-227B-49E7-A0F9-AE964370D243}" destId="{31B632A4-3685-4BAB-9D74-8270FA875AB8}" srcOrd="0" destOrd="0" parTransId="{6C80BB23-8B51-4256-95AE-FBDDE9E6BF02}" sibTransId="{49728DDD-3837-437B-AC9A-3E7CC717A217}"/>
    <dgm:cxn modelId="{97409F9C-C4AB-4502-8521-65D27D7AB2E4}" type="presOf" srcId="{82F5448B-8ADE-4694-83E9-8A08730ECF42}" destId="{856550F1-9707-44CD-8AC9-2776E5AB3F19}" srcOrd="0" destOrd="0" presId="urn:microsoft.com/office/officeart/2005/8/layout/hProcess6"/>
    <dgm:cxn modelId="{6688DBC2-1552-43F2-9250-78419B1A39A6}" type="presOf" srcId="{D296C6FB-983D-4EEB-B8D7-30A1D8211589}" destId="{4023ECD4-636D-4DEF-B7A7-4D4CFE030736}" srcOrd="1" destOrd="0" presId="urn:microsoft.com/office/officeart/2005/8/layout/hProcess6"/>
    <dgm:cxn modelId="{0265344D-F7B0-456C-B004-46CA2D137F0C}" type="presOf" srcId="{31B632A4-3685-4BAB-9D74-8270FA875AB8}" destId="{BC513A09-AA57-4210-B889-B295EB39B212}" srcOrd="0" destOrd="0" presId="urn:microsoft.com/office/officeart/2005/8/layout/hProcess6"/>
    <dgm:cxn modelId="{A80FBCEA-3DF1-404D-B7E4-85B472BBDFD3}" srcId="{B7D1A205-4A17-4A7A-AFE8-2F08DBF0C1A0}" destId="{FDEC6050-5733-4FFD-87DA-8FFB22343D74}" srcOrd="0" destOrd="0" parTransId="{910AFD86-A2D4-43AB-B761-3726A1F0D58A}" sibTransId="{D61C5419-0FE8-4204-A583-9A71EC800925}"/>
    <dgm:cxn modelId="{05078C3F-3467-4135-8CF2-6E812636102D}" srcId="{31B632A4-3685-4BAB-9D74-8270FA875AB8}" destId="{7BD768B7-E086-4333-AEF9-3A63A7D8C4D5}" srcOrd="1" destOrd="0" parTransId="{0B1EB262-F462-4C61-914A-75DE71CFBD88}" sibTransId="{47331B9A-04EA-4260-996F-2E8C1631424A}"/>
    <dgm:cxn modelId="{F55E8AAC-81E0-4866-B975-BF63E03818D5}" srcId="{1CF276C7-227B-49E7-A0F9-AE964370D243}" destId="{B7D1A205-4A17-4A7A-AFE8-2F08DBF0C1A0}" srcOrd="2" destOrd="0" parTransId="{794E0991-3347-4D2D-9F86-173AACC4A876}" sibTransId="{4A93CFDE-B770-405D-B95B-F0894B0F1506}"/>
    <dgm:cxn modelId="{C8E57708-FD7A-4FD8-A8A5-32E4E01EDB96}" type="presOf" srcId="{A2E6F767-07B0-40FD-A985-A32E05183EF4}" destId="{E0F4CF92-F455-408B-8886-F75A38A95B44}" srcOrd="1" destOrd="0" presId="urn:microsoft.com/office/officeart/2005/8/layout/hProcess6"/>
    <dgm:cxn modelId="{00F36DBA-189C-4234-B11E-892A1197401C}" type="presOf" srcId="{B7D1A205-4A17-4A7A-AFE8-2F08DBF0C1A0}" destId="{9C25DD48-1676-4282-A2E8-01A7C92929EE}" srcOrd="0" destOrd="0" presId="urn:microsoft.com/office/officeart/2005/8/layout/hProcess6"/>
    <dgm:cxn modelId="{704F08E1-BA03-4EFA-8EDB-E7C75FC3A7D9}" type="presOf" srcId="{FDEC6050-5733-4FFD-87DA-8FFB22343D74}" destId="{587B725A-9BA1-46A5-8BEE-CAB2ACF969A0}" srcOrd="0" destOrd="0" presId="urn:microsoft.com/office/officeart/2005/8/layout/hProcess6"/>
    <dgm:cxn modelId="{D139CCE2-34D6-4A3B-BA33-B13600E2A1A5}" type="presOf" srcId="{ACB37167-A874-40ED-A957-7700E58FBA88}" destId="{4023ECD4-636D-4DEF-B7A7-4D4CFE030736}" srcOrd="1" destOrd="1" presId="urn:microsoft.com/office/officeart/2005/8/layout/hProcess6"/>
    <dgm:cxn modelId="{A496E9AC-68F9-45B4-9B83-B2EAFD98DD01}" srcId="{31B632A4-3685-4BAB-9D74-8270FA875AB8}" destId="{A2E6F767-07B0-40FD-A985-A32E05183EF4}" srcOrd="0" destOrd="0" parTransId="{16E16F29-DFF1-4210-BA6D-CE9E5A4C8C11}" sibTransId="{6DD0948D-E180-4CA9-B44E-DA6F8686693D}"/>
    <dgm:cxn modelId="{25B0894A-A9C9-497F-9B2E-1D1CEB615BBA}" srcId="{82F5448B-8ADE-4694-83E9-8A08730ECF42}" destId="{D296C6FB-983D-4EEB-B8D7-30A1D8211589}" srcOrd="0" destOrd="0" parTransId="{A6882E6C-2A17-411C-80C4-00063AD482D7}" sibTransId="{76280A77-BD2B-4926-88E4-BBF903A121CB}"/>
    <dgm:cxn modelId="{436B886C-ED43-41EE-A123-B28ADFD30B6C}" type="presOf" srcId="{D296C6FB-983D-4EEB-B8D7-30A1D8211589}" destId="{AF03969B-9A73-4621-A9CA-703745D4903A}" srcOrd="0" destOrd="0" presId="urn:microsoft.com/office/officeart/2005/8/layout/hProcess6"/>
    <dgm:cxn modelId="{6B3BFB56-4A9C-4BEB-8D77-7AA82771ECD9}" srcId="{B7D1A205-4A17-4A7A-AFE8-2F08DBF0C1A0}" destId="{93ECF8CD-39F7-4EAE-9894-991676E5FCBB}" srcOrd="1" destOrd="0" parTransId="{1B5157B3-EC88-42BF-A3F1-F1FCB410EB6D}" sibTransId="{5C2332AC-3BCD-4118-AF35-7D095F1972ED}"/>
    <dgm:cxn modelId="{992C6EDF-AF54-42B4-BF8C-1E34930B01C0}" type="presParOf" srcId="{5979F4FB-45C8-4C34-BF92-50720FDFDA2E}" destId="{1B4C7C1A-78D6-44B3-B15E-0643FE77C809}" srcOrd="0" destOrd="0" presId="urn:microsoft.com/office/officeart/2005/8/layout/hProcess6"/>
    <dgm:cxn modelId="{A97BB405-01D5-46FF-A86B-58B8A3C00BB7}" type="presParOf" srcId="{1B4C7C1A-78D6-44B3-B15E-0643FE77C809}" destId="{B0D9B1C6-BEF8-40FE-850E-BADC06638479}" srcOrd="0" destOrd="0" presId="urn:microsoft.com/office/officeart/2005/8/layout/hProcess6"/>
    <dgm:cxn modelId="{27230C44-8DC2-4454-B47A-6EC968808951}" type="presParOf" srcId="{1B4C7C1A-78D6-44B3-B15E-0643FE77C809}" destId="{1062BF19-B3A4-4B0D-8C10-D73F3BC4905C}" srcOrd="1" destOrd="0" presId="urn:microsoft.com/office/officeart/2005/8/layout/hProcess6"/>
    <dgm:cxn modelId="{6FE91C5D-4C93-419B-8AE9-6E034D8AC788}" type="presParOf" srcId="{1B4C7C1A-78D6-44B3-B15E-0643FE77C809}" destId="{E0F4CF92-F455-408B-8886-F75A38A95B44}" srcOrd="2" destOrd="0" presId="urn:microsoft.com/office/officeart/2005/8/layout/hProcess6"/>
    <dgm:cxn modelId="{591CB67F-75FD-47C2-BB3D-E226ABEFA25D}" type="presParOf" srcId="{1B4C7C1A-78D6-44B3-B15E-0643FE77C809}" destId="{BC513A09-AA57-4210-B889-B295EB39B212}" srcOrd="3" destOrd="0" presId="urn:microsoft.com/office/officeart/2005/8/layout/hProcess6"/>
    <dgm:cxn modelId="{FE65F7E4-03C7-4673-B3C5-8907ABC54324}" type="presParOf" srcId="{5979F4FB-45C8-4C34-BF92-50720FDFDA2E}" destId="{489110BC-3BAA-462E-AB0F-29EC7913F9B4}" srcOrd="1" destOrd="0" presId="urn:microsoft.com/office/officeart/2005/8/layout/hProcess6"/>
    <dgm:cxn modelId="{AEB8AEB2-2B6F-4247-A3CB-BBE4FA7DD1F7}" type="presParOf" srcId="{5979F4FB-45C8-4C34-BF92-50720FDFDA2E}" destId="{6BBC526A-6556-4ACB-AF5C-9FB279B047B7}" srcOrd="2" destOrd="0" presId="urn:microsoft.com/office/officeart/2005/8/layout/hProcess6"/>
    <dgm:cxn modelId="{C199285B-17AB-46FF-B076-F5EEA3A155A1}" type="presParOf" srcId="{6BBC526A-6556-4ACB-AF5C-9FB279B047B7}" destId="{6AE5434F-D2D1-4120-8432-360F6D187445}" srcOrd="0" destOrd="0" presId="urn:microsoft.com/office/officeart/2005/8/layout/hProcess6"/>
    <dgm:cxn modelId="{FA6410FF-8F37-4037-8626-44B051A4C4CB}" type="presParOf" srcId="{6BBC526A-6556-4ACB-AF5C-9FB279B047B7}" destId="{AF03969B-9A73-4621-A9CA-703745D4903A}" srcOrd="1" destOrd="0" presId="urn:microsoft.com/office/officeart/2005/8/layout/hProcess6"/>
    <dgm:cxn modelId="{656F3BA7-8834-40AF-B384-24EECE787210}" type="presParOf" srcId="{6BBC526A-6556-4ACB-AF5C-9FB279B047B7}" destId="{4023ECD4-636D-4DEF-B7A7-4D4CFE030736}" srcOrd="2" destOrd="0" presId="urn:microsoft.com/office/officeart/2005/8/layout/hProcess6"/>
    <dgm:cxn modelId="{9A7F493D-2EFE-4864-B85F-56DFFFB45A81}" type="presParOf" srcId="{6BBC526A-6556-4ACB-AF5C-9FB279B047B7}" destId="{856550F1-9707-44CD-8AC9-2776E5AB3F19}" srcOrd="3" destOrd="0" presId="urn:microsoft.com/office/officeart/2005/8/layout/hProcess6"/>
    <dgm:cxn modelId="{53470567-3140-41BB-9A32-678DD78FF0A5}" type="presParOf" srcId="{5979F4FB-45C8-4C34-BF92-50720FDFDA2E}" destId="{72F04ACF-7EA9-4982-97B3-AAA4944D341B}" srcOrd="3" destOrd="0" presId="urn:microsoft.com/office/officeart/2005/8/layout/hProcess6"/>
    <dgm:cxn modelId="{8889C5DF-D8B7-4258-9969-8C2C48AB13EE}" type="presParOf" srcId="{5979F4FB-45C8-4C34-BF92-50720FDFDA2E}" destId="{200C4AD4-B9AA-4C06-A2A2-965B84D9E5EE}" srcOrd="4" destOrd="0" presId="urn:microsoft.com/office/officeart/2005/8/layout/hProcess6"/>
    <dgm:cxn modelId="{B48B1C0B-4066-438C-A482-15D329A86F9B}" type="presParOf" srcId="{200C4AD4-B9AA-4C06-A2A2-965B84D9E5EE}" destId="{177471EE-340F-4098-8D5C-47D49D133856}" srcOrd="0" destOrd="0" presId="urn:microsoft.com/office/officeart/2005/8/layout/hProcess6"/>
    <dgm:cxn modelId="{1B5CEFEB-A017-4299-9067-1984B7C4B7F8}" type="presParOf" srcId="{200C4AD4-B9AA-4C06-A2A2-965B84D9E5EE}" destId="{587B725A-9BA1-46A5-8BEE-CAB2ACF969A0}" srcOrd="1" destOrd="0" presId="urn:microsoft.com/office/officeart/2005/8/layout/hProcess6"/>
    <dgm:cxn modelId="{A3AF8EB8-C9A3-4E5E-808D-5BD88D443E21}" type="presParOf" srcId="{200C4AD4-B9AA-4C06-A2A2-965B84D9E5EE}" destId="{B61092CB-A818-4CE7-BA8C-3FA4FE46565E}" srcOrd="2" destOrd="0" presId="urn:microsoft.com/office/officeart/2005/8/layout/hProcess6"/>
    <dgm:cxn modelId="{8BA59AA7-7FA6-4680-B966-FB435198F176}" type="presParOf" srcId="{200C4AD4-B9AA-4C06-A2A2-965B84D9E5EE}" destId="{9C25DD48-1676-4282-A2E8-01A7C92929EE}" srcOrd="3" destOrd="0" presId="urn:microsoft.com/office/officeart/2005/8/layout/hProcess6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D21E00E-348F-4668-A2CC-812F5A41E844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662F9DD-51B0-4740-8A77-8B11D4870B8F}">
      <dgm:prSet phldrT="[Текст]" custT="1"/>
      <dgm:spPr/>
      <dgm:t>
        <a:bodyPr/>
        <a:lstStyle/>
        <a:p>
          <a:r>
            <a:rPr lang="ru-RU" sz="2000" dirty="0" smtClean="0"/>
            <a:t>Заходи к нам на страницу в </a:t>
          </a:r>
          <a:r>
            <a:rPr lang="ru-RU" sz="2000" dirty="0" err="1" smtClean="0"/>
            <a:t>Инстаграм</a:t>
          </a:r>
          <a:r>
            <a:rPr lang="ru-RU" sz="2000" dirty="0" smtClean="0"/>
            <a:t> или в ВК</a:t>
          </a:r>
          <a:endParaRPr lang="ru-RU" sz="2000" dirty="0"/>
        </a:p>
      </dgm:t>
    </dgm:pt>
    <dgm:pt modelId="{72B4DE3E-6E9B-4592-B127-9D87B24FDBA8}" type="parTrans" cxnId="{2CAAA983-7C4A-4210-8881-BE79162BB6E0}">
      <dgm:prSet/>
      <dgm:spPr/>
      <dgm:t>
        <a:bodyPr/>
        <a:lstStyle/>
        <a:p>
          <a:endParaRPr lang="ru-RU"/>
        </a:p>
      </dgm:t>
    </dgm:pt>
    <dgm:pt modelId="{1912E1F9-A642-4AB4-A0E2-C1BBF8296906}" type="sibTrans" cxnId="{2CAAA983-7C4A-4210-8881-BE79162BB6E0}">
      <dgm:prSet/>
      <dgm:spPr/>
      <dgm:t>
        <a:bodyPr/>
        <a:lstStyle/>
        <a:p>
          <a:endParaRPr lang="ru-RU"/>
        </a:p>
      </dgm:t>
    </dgm:pt>
    <dgm:pt modelId="{E80E52BE-E42B-4AE9-9F4A-DE5702CB2CEE}">
      <dgm:prSet phldrT="[Текст]" custT="1"/>
      <dgm:spPr/>
      <dgm:t>
        <a:bodyPr/>
        <a:lstStyle/>
        <a:p>
          <a:r>
            <a:rPr lang="ru-RU" sz="2000" dirty="0" smtClean="0"/>
            <a:t>Участвуй в наших  марафонах, акциях и фестивалях</a:t>
          </a:r>
          <a:endParaRPr lang="ru-RU" sz="2000" dirty="0"/>
        </a:p>
      </dgm:t>
    </dgm:pt>
    <dgm:pt modelId="{A0267C93-8CDC-43D6-BAF3-245E61A8C7B5}" type="parTrans" cxnId="{97C477CE-0E68-46BA-A142-4EE516ECCC6C}">
      <dgm:prSet/>
      <dgm:spPr/>
      <dgm:t>
        <a:bodyPr/>
        <a:lstStyle/>
        <a:p>
          <a:endParaRPr lang="ru-RU"/>
        </a:p>
      </dgm:t>
    </dgm:pt>
    <dgm:pt modelId="{F050360A-C0E0-4F00-925E-582CB388397B}" type="sibTrans" cxnId="{97C477CE-0E68-46BA-A142-4EE516ECCC6C}">
      <dgm:prSet/>
      <dgm:spPr/>
      <dgm:t>
        <a:bodyPr/>
        <a:lstStyle/>
        <a:p>
          <a:endParaRPr lang="ru-RU"/>
        </a:p>
      </dgm:t>
    </dgm:pt>
    <dgm:pt modelId="{C379BF46-E3D2-4E29-ADDC-032ADFAA4082}">
      <dgm:prSet phldrT="[Текст]" custT="1"/>
      <dgm:spPr/>
      <dgm:t>
        <a:bodyPr/>
        <a:lstStyle/>
        <a:p>
          <a:r>
            <a:rPr lang="ru-RU" sz="2000" dirty="0" smtClean="0"/>
            <a:t>Собирай команду и становись в наши дружные ряды Лиги Юных Журналистов</a:t>
          </a:r>
          <a:endParaRPr lang="ru-RU" sz="2000" dirty="0"/>
        </a:p>
      </dgm:t>
    </dgm:pt>
    <dgm:pt modelId="{444C0F0E-F069-4A66-8080-C99B52880FE9}" type="parTrans" cxnId="{017B0459-6194-427D-AA51-7B53F320250D}">
      <dgm:prSet/>
      <dgm:spPr/>
      <dgm:t>
        <a:bodyPr/>
        <a:lstStyle/>
        <a:p>
          <a:endParaRPr lang="ru-RU"/>
        </a:p>
      </dgm:t>
    </dgm:pt>
    <dgm:pt modelId="{A26137B5-F505-4467-85BF-3A38DFDE8EB0}" type="sibTrans" cxnId="{017B0459-6194-427D-AA51-7B53F320250D}">
      <dgm:prSet/>
      <dgm:spPr/>
      <dgm:t>
        <a:bodyPr/>
        <a:lstStyle/>
        <a:p>
          <a:endParaRPr lang="ru-RU"/>
        </a:p>
      </dgm:t>
    </dgm:pt>
    <dgm:pt modelId="{398569CF-38AB-4584-8188-EBBA32D8F240}" type="pres">
      <dgm:prSet presAssocID="{1D21E00E-348F-4668-A2CC-812F5A41E84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D31999C-195B-4F5B-BDB9-38480BFA8430}" type="pres">
      <dgm:prSet presAssocID="{A662F9DD-51B0-4740-8A77-8B11D4870B8F}" presName="composite" presStyleCnt="0"/>
      <dgm:spPr/>
    </dgm:pt>
    <dgm:pt modelId="{A1B61BE1-5DFE-4D2F-8DF2-588F1A42299F}" type="pres">
      <dgm:prSet presAssocID="{A662F9DD-51B0-4740-8A77-8B11D4870B8F}" presName="LShape" presStyleLbl="alignNode1" presStyleIdx="0" presStyleCnt="5"/>
      <dgm:spPr/>
    </dgm:pt>
    <dgm:pt modelId="{3487714F-7D03-4FE6-BAF4-8D821161F86D}" type="pres">
      <dgm:prSet presAssocID="{A662F9DD-51B0-4740-8A77-8B11D4870B8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DE5857-5972-4584-83A2-77AD6E24B0E7}" type="pres">
      <dgm:prSet presAssocID="{A662F9DD-51B0-4740-8A77-8B11D4870B8F}" presName="Triangle" presStyleLbl="alignNode1" presStyleIdx="1" presStyleCnt="5"/>
      <dgm:spPr/>
    </dgm:pt>
    <dgm:pt modelId="{C8983F76-AC5C-4768-82A5-87C948DD3EFA}" type="pres">
      <dgm:prSet presAssocID="{1912E1F9-A642-4AB4-A0E2-C1BBF8296906}" presName="sibTrans" presStyleCnt="0"/>
      <dgm:spPr/>
    </dgm:pt>
    <dgm:pt modelId="{3DA5B23E-7492-46DB-9B50-3D624B7B96FC}" type="pres">
      <dgm:prSet presAssocID="{1912E1F9-A642-4AB4-A0E2-C1BBF8296906}" presName="space" presStyleCnt="0"/>
      <dgm:spPr/>
    </dgm:pt>
    <dgm:pt modelId="{82A1BF6E-7D1F-4597-AB97-8F73A7443CF7}" type="pres">
      <dgm:prSet presAssocID="{E80E52BE-E42B-4AE9-9F4A-DE5702CB2CEE}" presName="composite" presStyleCnt="0"/>
      <dgm:spPr/>
    </dgm:pt>
    <dgm:pt modelId="{5F2FB824-FD44-497B-9B02-80D06CFC4DF5}" type="pres">
      <dgm:prSet presAssocID="{E80E52BE-E42B-4AE9-9F4A-DE5702CB2CEE}" presName="LShape" presStyleLbl="alignNode1" presStyleIdx="2" presStyleCnt="5"/>
      <dgm:spPr/>
    </dgm:pt>
    <dgm:pt modelId="{13524E89-C021-4685-9995-BE0762E0F919}" type="pres">
      <dgm:prSet presAssocID="{E80E52BE-E42B-4AE9-9F4A-DE5702CB2CEE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66DB6-CAC6-4A41-BB0C-8D35B667D21F}" type="pres">
      <dgm:prSet presAssocID="{E80E52BE-E42B-4AE9-9F4A-DE5702CB2CEE}" presName="Triangle" presStyleLbl="alignNode1" presStyleIdx="3" presStyleCnt="5"/>
      <dgm:spPr/>
    </dgm:pt>
    <dgm:pt modelId="{388B306B-456B-49C2-A73E-7057A7E391CF}" type="pres">
      <dgm:prSet presAssocID="{F050360A-C0E0-4F00-925E-582CB388397B}" presName="sibTrans" presStyleCnt="0"/>
      <dgm:spPr/>
    </dgm:pt>
    <dgm:pt modelId="{30FE76B6-A0BE-488D-A36C-C7401501A571}" type="pres">
      <dgm:prSet presAssocID="{F050360A-C0E0-4F00-925E-582CB388397B}" presName="space" presStyleCnt="0"/>
      <dgm:spPr/>
    </dgm:pt>
    <dgm:pt modelId="{FE57A5C4-0A73-44E7-B016-3FB035E2A6E4}" type="pres">
      <dgm:prSet presAssocID="{C379BF46-E3D2-4E29-ADDC-032ADFAA4082}" presName="composite" presStyleCnt="0"/>
      <dgm:spPr/>
    </dgm:pt>
    <dgm:pt modelId="{2DA2431E-86F0-4B4A-BB9B-9F07C110FEA9}" type="pres">
      <dgm:prSet presAssocID="{C379BF46-E3D2-4E29-ADDC-032ADFAA4082}" presName="LShape" presStyleLbl="alignNode1" presStyleIdx="4" presStyleCnt="5"/>
      <dgm:spPr/>
    </dgm:pt>
    <dgm:pt modelId="{8F3ADD27-FCDA-4C52-86C4-E2F9DAB8EC91}" type="pres">
      <dgm:prSet presAssocID="{C379BF46-E3D2-4E29-ADDC-032ADFAA408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0585F1-FC72-4F2D-8363-6EF0A6E738FF}" type="presOf" srcId="{A662F9DD-51B0-4740-8A77-8B11D4870B8F}" destId="{3487714F-7D03-4FE6-BAF4-8D821161F86D}" srcOrd="0" destOrd="0" presId="urn:microsoft.com/office/officeart/2009/3/layout/StepUpProcess"/>
    <dgm:cxn modelId="{97C477CE-0E68-46BA-A142-4EE516ECCC6C}" srcId="{1D21E00E-348F-4668-A2CC-812F5A41E844}" destId="{E80E52BE-E42B-4AE9-9F4A-DE5702CB2CEE}" srcOrd="1" destOrd="0" parTransId="{A0267C93-8CDC-43D6-BAF3-245E61A8C7B5}" sibTransId="{F050360A-C0E0-4F00-925E-582CB388397B}"/>
    <dgm:cxn modelId="{8C411854-8CEB-4B39-98F9-28121B031B49}" type="presOf" srcId="{C379BF46-E3D2-4E29-ADDC-032ADFAA4082}" destId="{8F3ADD27-FCDA-4C52-86C4-E2F9DAB8EC91}" srcOrd="0" destOrd="0" presId="urn:microsoft.com/office/officeart/2009/3/layout/StepUpProcess"/>
    <dgm:cxn modelId="{5034D976-3049-4E62-AAF8-93E48D7C3547}" type="presOf" srcId="{E80E52BE-E42B-4AE9-9F4A-DE5702CB2CEE}" destId="{13524E89-C021-4685-9995-BE0762E0F919}" srcOrd="0" destOrd="0" presId="urn:microsoft.com/office/officeart/2009/3/layout/StepUpProcess"/>
    <dgm:cxn modelId="{017B0459-6194-427D-AA51-7B53F320250D}" srcId="{1D21E00E-348F-4668-A2CC-812F5A41E844}" destId="{C379BF46-E3D2-4E29-ADDC-032ADFAA4082}" srcOrd="2" destOrd="0" parTransId="{444C0F0E-F069-4A66-8080-C99B52880FE9}" sibTransId="{A26137B5-F505-4467-85BF-3A38DFDE8EB0}"/>
    <dgm:cxn modelId="{2CAAA983-7C4A-4210-8881-BE79162BB6E0}" srcId="{1D21E00E-348F-4668-A2CC-812F5A41E844}" destId="{A662F9DD-51B0-4740-8A77-8B11D4870B8F}" srcOrd="0" destOrd="0" parTransId="{72B4DE3E-6E9B-4592-B127-9D87B24FDBA8}" sibTransId="{1912E1F9-A642-4AB4-A0E2-C1BBF8296906}"/>
    <dgm:cxn modelId="{DC97A79C-E7BA-4948-A983-7BC1A50E4EE8}" type="presOf" srcId="{1D21E00E-348F-4668-A2CC-812F5A41E844}" destId="{398569CF-38AB-4584-8188-EBBA32D8F240}" srcOrd="0" destOrd="0" presId="urn:microsoft.com/office/officeart/2009/3/layout/StepUpProcess"/>
    <dgm:cxn modelId="{63F75D01-2038-44F3-BDFC-6F3C37AC8690}" type="presParOf" srcId="{398569CF-38AB-4584-8188-EBBA32D8F240}" destId="{6D31999C-195B-4F5B-BDB9-38480BFA8430}" srcOrd="0" destOrd="0" presId="urn:microsoft.com/office/officeart/2009/3/layout/StepUpProcess"/>
    <dgm:cxn modelId="{FD5C3879-4A6E-4122-996C-8EF6D30B8F24}" type="presParOf" srcId="{6D31999C-195B-4F5B-BDB9-38480BFA8430}" destId="{A1B61BE1-5DFE-4D2F-8DF2-588F1A42299F}" srcOrd="0" destOrd="0" presId="urn:microsoft.com/office/officeart/2009/3/layout/StepUpProcess"/>
    <dgm:cxn modelId="{C02EC208-BCB1-4A60-898A-2508CD0F066A}" type="presParOf" srcId="{6D31999C-195B-4F5B-BDB9-38480BFA8430}" destId="{3487714F-7D03-4FE6-BAF4-8D821161F86D}" srcOrd="1" destOrd="0" presId="urn:microsoft.com/office/officeart/2009/3/layout/StepUpProcess"/>
    <dgm:cxn modelId="{8530BD53-CCE4-4DDC-AE03-5AF8F5C3C6DC}" type="presParOf" srcId="{6D31999C-195B-4F5B-BDB9-38480BFA8430}" destId="{04DE5857-5972-4584-83A2-77AD6E24B0E7}" srcOrd="2" destOrd="0" presId="urn:microsoft.com/office/officeart/2009/3/layout/StepUpProcess"/>
    <dgm:cxn modelId="{2307558B-F68C-4F8B-B8A1-78E774D33C4C}" type="presParOf" srcId="{398569CF-38AB-4584-8188-EBBA32D8F240}" destId="{C8983F76-AC5C-4768-82A5-87C948DD3EFA}" srcOrd="1" destOrd="0" presId="urn:microsoft.com/office/officeart/2009/3/layout/StepUpProcess"/>
    <dgm:cxn modelId="{6681B11E-172D-4939-9949-A4C0BA2417B7}" type="presParOf" srcId="{C8983F76-AC5C-4768-82A5-87C948DD3EFA}" destId="{3DA5B23E-7492-46DB-9B50-3D624B7B96FC}" srcOrd="0" destOrd="0" presId="urn:microsoft.com/office/officeart/2009/3/layout/StepUpProcess"/>
    <dgm:cxn modelId="{AC25F1EA-66A3-4537-8E08-7A7F92D5BA21}" type="presParOf" srcId="{398569CF-38AB-4584-8188-EBBA32D8F240}" destId="{82A1BF6E-7D1F-4597-AB97-8F73A7443CF7}" srcOrd="2" destOrd="0" presId="urn:microsoft.com/office/officeart/2009/3/layout/StepUpProcess"/>
    <dgm:cxn modelId="{B23437E7-11AA-4CA2-B5A9-463509419D62}" type="presParOf" srcId="{82A1BF6E-7D1F-4597-AB97-8F73A7443CF7}" destId="{5F2FB824-FD44-497B-9B02-80D06CFC4DF5}" srcOrd="0" destOrd="0" presId="urn:microsoft.com/office/officeart/2009/3/layout/StepUpProcess"/>
    <dgm:cxn modelId="{744C24B4-E853-4D2B-AEE8-43CCA64D4900}" type="presParOf" srcId="{82A1BF6E-7D1F-4597-AB97-8F73A7443CF7}" destId="{13524E89-C021-4685-9995-BE0762E0F919}" srcOrd="1" destOrd="0" presId="urn:microsoft.com/office/officeart/2009/3/layout/StepUpProcess"/>
    <dgm:cxn modelId="{F9FD7B8C-A738-4509-9D77-5CE39244A1A9}" type="presParOf" srcId="{82A1BF6E-7D1F-4597-AB97-8F73A7443CF7}" destId="{84366DB6-CAC6-4A41-BB0C-8D35B667D21F}" srcOrd="2" destOrd="0" presId="urn:microsoft.com/office/officeart/2009/3/layout/StepUpProcess"/>
    <dgm:cxn modelId="{D4F3FCED-3846-4E73-A2BA-4AC43B37B4FA}" type="presParOf" srcId="{398569CF-38AB-4584-8188-EBBA32D8F240}" destId="{388B306B-456B-49C2-A73E-7057A7E391CF}" srcOrd="3" destOrd="0" presId="urn:microsoft.com/office/officeart/2009/3/layout/StepUpProcess"/>
    <dgm:cxn modelId="{4B1EE278-F962-4907-8B58-459E32909808}" type="presParOf" srcId="{388B306B-456B-49C2-A73E-7057A7E391CF}" destId="{30FE76B6-A0BE-488D-A36C-C7401501A571}" srcOrd="0" destOrd="0" presId="urn:microsoft.com/office/officeart/2009/3/layout/StepUpProcess"/>
    <dgm:cxn modelId="{4DA20802-BAB6-4E6F-AB0D-0648FFDA4D2D}" type="presParOf" srcId="{398569CF-38AB-4584-8188-EBBA32D8F240}" destId="{FE57A5C4-0A73-44E7-B016-3FB035E2A6E4}" srcOrd="4" destOrd="0" presId="urn:microsoft.com/office/officeart/2009/3/layout/StepUpProcess"/>
    <dgm:cxn modelId="{9F8B3767-6B34-440D-8ACA-E6F2F6F33DE9}" type="presParOf" srcId="{FE57A5C4-0A73-44E7-B016-3FB035E2A6E4}" destId="{2DA2431E-86F0-4B4A-BB9B-9F07C110FEA9}" srcOrd="0" destOrd="0" presId="urn:microsoft.com/office/officeart/2009/3/layout/StepUpProcess"/>
    <dgm:cxn modelId="{F9124829-EAE6-4286-B39C-8329E7D92B56}" type="presParOf" srcId="{FE57A5C4-0A73-44E7-B016-3FB035E2A6E4}" destId="{8F3ADD27-FCDA-4C52-86C4-E2F9DAB8EC91}" srcOrd="1" destOrd="0" presId="urn:microsoft.com/office/officeart/2009/3/layout/StepUpProces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F7F6A3-1F39-405B-804F-7CF610E19024}" type="doc">
      <dgm:prSet loTypeId="urn:microsoft.com/office/officeart/2005/8/layout/hList7#1" loCatId="list" qsTypeId="urn:microsoft.com/office/officeart/2005/8/quickstyle/simple1" qsCatId="simple" csTypeId="urn:microsoft.com/office/officeart/2005/8/colors/colorful1#2" csCatId="colorful" phldr="1"/>
      <dgm:spPr/>
    </dgm:pt>
    <dgm:pt modelId="{4294BA14-5576-4A16-9063-331C4FEEEC47}">
      <dgm:prSet phldrT="[Текст]" custT="1"/>
      <dgm:spPr/>
      <dgm:t>
        <a:bodyPr/>
        <a:lstStyle/>
        <a:p>
          <a:r>
            <a:rPr lang="ru-RU" sz="2000" dirty="0" smtClean="0"/>
            <a:t>Задача 1</a:t>
          </a:r>
        </a:p>
        <a:p>
          <a:r>
            <a:rPr lang="ru-RU" sz="2000" dirty="0" smtClean="0"/>
            <a:t>Попасть на стажировку в «Артек» </a:t>
          </a:r>
          <a:endParaRPr lang="ru-RU" sz="2000" dirty="0"/>
        </a:p>
      </dgm:t>
    </dgm:pt>
    <dgm:pt modelId="{0ADC4734-406F-4DE9-9407-23DEB4C9A1F2}" type="parTrans" cxnId="{A49D42E7-8199-4A18-9BAC-8518311527CA}">
      <dgm:prSet/>
      <dgm:spPr/>
      <dgm:t>
        <a:bodyPr/>
        <a:lstStyle/>
        <a:p>
          <a:endParaRPr lang="ru-RU"/>
        </a:p>
      </dgm:t>
    </dgm:pt>
    <dgm:pt modelId="{1BA59C44-2E22-44F5-A490-051240FCF303}" type="sibTrans" cxnId="{A49D42E7-8199-4A18-9BAC-8518311527CA}">
      <dgm:prSet/>
      <dgm:spPr/>
      <dgm:t>
        <a:bodyPr/>
        <a:lstStyle/>
        <a:p>
          <a:endParaRPr lang="ru-RU"/>
        </a:p>
      </dgm:t>
    </dgm:pt>
    <dgm:pt modelId="{9E03FDAD-2BA0-476D-A494-EEF569CFED5E}">
      <dgm:prSet phldrT="[Текст]" custT="1"/>
      <dgm:spPr/>
      <dgm:t>
        <a:bodyPr/>
        <a:lstStyle/>
        <a:p>
          <a:endParaRPr lang="ru-RU" sz="2000" dirty="0" smtClean="0"/>
        </a:p>
        <a:p>
          <a:endParaRPr lang="ru-RU" sz="2000" dirty="0" smtClean="0"/>
        </a:p>
        <a:p>
          <a:r>
            <a:rPr lang="ru-RU" sz="2000" dirty="0" smtClean="0"/>
            <a:t>Задача 2</a:t>
          </a:r>
        </a:p>
        <a:p>
          <a:r>
            <a:rPr lang="ru-RU" sz="2000" dirty="0" smtClean="0"/>
            <a:t>Ввести   образовательную программу «Продвижение в </a:t>
          </a:r>
          <a:r>
            <a:rPr lang="ru-RU" sz="2000" dirty="0" err="1" smtClean="0"/>
            <a:t>соцсетях</a:t>
          </a:r>
          <a:r>
            <a:rPr lang="ru-RU" sz="2000" dirty="0" smtClean="0"/>
            <a:t>»</a:t>
          </a:r>
          <a:endParaRPr lang="ru-RU" sz="2000" dirty="0"/>
        </a:p>
      </dgm:t>
    </dgm:pt>
    <dgm:pt modelId="{BA0ACA10-7B94-4E77-B82C-706DC1309A3B}" type="parTrans" cxnId="{2C86010F-CB2F-413F-B49E-9106305D799F}">
      <dgm:prSet/>
      <dgm:spPr/>
      <dgm:t>
        <a:bodyPr/>
        <a:lstStyle/>
        <a:p>
          <a:endParaRPr lang="ru-RU"/>
        </a:p>
      </dgm:t>
    </dgm:pt>
    <dgm:pt modelId="{85533C1E-D3DC-47C9-AD0D-9498362946B9}" type="sibTrans" cxnId="{2C86010F-CB2F-413F-B49E-9106305D799F}">
      <dgm:prSet/>
      <dgm:spPr/>
      <dgm:t>
        <a:bodyPr/>
        <a:lstStyle/>
        <a:p>
          <a:endParaRPr lang="ru-RU"/>
        </a:p>
      </dgm:t>
    </dgm:pt>
    <dgm:pt modelId="{89CA3833-B941-4867-A3D0-61536DB70FC9}">
      <dgm:prSet phldrT="[Текст]" custT="1"/>
      <dgm:spPr/>
      <dgm:t>
        <a:bodyPr/>
        <a:lstStyle/>
        <a:p>
          <a:endParaRPr lang="ru-RU" sz="2400" dirty="0" smtClean="0"/>
        </a:p>
        <a:p>
          <a:r>
            <a:rPr lang="ru-RU" sz="2000" dirty="0" smtClean="0"/>
            <a:t>Задача 3 Организовать практикумы юных журналистов</a:t>
          </a:r>
        </a:p>
        <a:p>
          <a:endParaRPr lang="ru-RU" sz="2400" dirty="0"/>
        </a:p>
      </dgm:t>
    </dgm:pt>
    <dgm:pt modelId="{690E6B0E-196F-4EA9-8E44-D89650A41903}" type="parTrans" cxnId="{73E3762A-C114-49E8-88E6-750076453864}">
      <dgm:prSet/>
      <dgm:spPr/>
      <dgm:t>
        <a:bodyPr/>
        <a:lstStyle/>
        <a:p>
          <a:endParaRPr lang="ru-RU"/>
        </a:p>
      </dgm:t>
    </dgm:pt>
    <dgm:pt modelId="{2696B157-590D-4385-B6E0-4F55496564B9}" type="sibTrans" cxnId="{73E3762A-C114-49E8-88E6-750076453864}">
      <dgm:prSet/>
      <dgm:spPr/>
      <dgm:t>
        <a:bodyPr/>
        <a:lstStyle/>
        <a:p>
          <a:endParaRPr lang="ru-RU"/>
        </a:p>
      </dgm:t>
    </dgm:pt>
    <dgm:pt modelId="{9B6B2054-EA01-457C-9654-6AA936D0D835}">
      <dgm:prSet phldrT="[Текст]" custT="1"/>
      <dgm:spPr/>
      <dgm:t>
        <a:bodyPr/>
        <a:lstStyle/>
        <a:p>
          <a:endParaRPr lang="ru-RU" sz="2000" dirty="0" smtClean="0"/>
        </a:p>
        <a:p>
          <a:r>
            <a:rPr lang="ru-RU" sz="2000" dirty="0" smtClean="0"/>
            <a:t>Задача 4</a:t>
          </a:r>
        </a:p>
        <a:p>
          <a:r>
            <a:rPr lang="ru-RU" sz="2000" dirty="0" smtClean="0"/>
            <a:t>Сделать фестиваль «На 45-й параллели» партнером «Бумеранга»</a:t>
          </a:r>
          <a:endParaRPr lang="ru-RU" sz="2000" dirty="0"/>
        </a:p>
      </dgm:t>
    </dgm:pt>
    <dgm:pt modelId="{132C1AFF-B345-4858-BC1A-02ED67E8E2A0}" type="sibTrans" cxnId="{3386BEE1-48D5-4A30-BE35-4DCDB908AB09}">
      <dgm:prSet/>
      <dgm:spPr/>
      <dgm:t>
        <a:bodyPr/>
        <a:lstStyle/>
        <a:p>
          <a:endParaRPr lang="ru-RU"/>
        </a:p>
      </dgm:t>
    </dgm:pt>
    <dgm:pt modelId="{B72B952E-2FB0-45C1-A40C-2962AF228981}" type="parTrans" cxnId="{3386BEE1-48D5-4A30-BE35-4DCDB908AB09}">
      <dgm:prSet/>
      <dgm:spPr/>
      <dgm:t>
        <a:bodyPr/>
        <a:lstStyle/>
        <a:p>
          <a:endParaRPr lang="ru-RU"/>
        </a:p>
      </dgm:t>
    </dgm:pt>
    <dgm:pt modelId="{704141B2-B1BE-4E17-9A38-598CC01A5C5F}" type="pres">
      <dgm:prSet presAssocID="{C5F7F6A3-1F39-405B-804F-7CF610E19024}" presName="Name0" presStyleCnt="0">
        <dgm:presLayoutVars>
          <dgm:dir/>
          <dgm:resizeHandles val="exact"/>
        </dgm:presLayoutVars>
      </dgm:prSet>
      <dgm:spPr/>
    </dgm:pt>
    <dgm:pt modelId="{4E715F6E-2EEB-4404-ACC6-A2DECC0610DA}" type="pres">
      <dgm:prSet presAssocID="{C5F7F6A3-1F39-405B-804F-7CF610E19024}" presName="fgShape" presStyleLbl="fgShp" presStyleIdx="0" presStyleCnt="1"/>
      <dgm:spPr/>
    </dgm:pt>
    <dgm:pt modelId="{E0826B6D-F77C-4136-8AC0-362C3C979A76}" type="pres">
      <dgm:prSet presAssocID="{C5F7F6A3-1F39-405B-804F-7CF610E19024}" presName="linComp" presStyleCnt="0"/>
      <dgm:spPr/>
    </dgm:pt>
    <dgm:pt modelId="{0004FEE7-27D1-4DDE-8D74-7B5F9A85D5CD}" type="pres">
      <dgm:prSet presAssocID="{4294BA14-5576-4A16-9063-331C4FEEEC47}" presName="compNode" presStyleCnt="0"/>
      <dgm:spPr/>
    </dgm:pt>
    <dgm:pt modelId="{25A4C09B-CDAD-4818-AE52-FCE891B70BB3}" type="pres">
      <dgm:prSet presAssocID="{4294BA14-5576-4A16-9063-331C4FEEEC47}" presName="bkgdShape" presStyleLbl="node1" presStyleIdx="0" presStyleCnt="4"/>
      <dgm:spPr/>
      <dgm:t>
        <a:bodyPr/>
        <a:lstStyle/>
        <a:p>
          <a:endParaRPr lang="ru-RU"/>
        </a:p>
      </dgm:t>
    </dgm:pt>
    <dgm:pt modelId="{ABAF9382-2D1F-4D2C-8A2D-EE315B03156E}" type="pres">
      <dgm:prSet presAssocID="{4294BA14-5576-4A16-9063-331C4FEEEC47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25305-8D6A-428D-B077-1530F0CBDF62}" type="pres">
      <dgm:prSet presAssocID="{4294BA14-5576-4A16-9063-331C4FEEEC47}" presName="invisiNode" presStyleLbl="node1" presStyleIdx="0" presStyleCnt="4"/>
      <dgm:spPr/>
    </dgm:pt>
    <dgm:pt modelId="{F8BB95B2-C135-4998-8596-EFDFEE23B26C}" type="pres">
      <dgm:prSet presAssocID="{4294BA14-5576-4A16-9063-331C4FEEEC47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6424658-4FAB-4C9E-AE36-7F5954987EAB}" type="pres">
      <dgm:prSet presAssocID="{1BA59C44-2E22-44F5-A490-051240FCF30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DF6CC2D-08F0-478F-BAD1-FD7DAABA9045}" type="pres">
      <dgm:prSet presAssocID="{9E03FDAD-2BA0-476D-A494-EEF569CFED5E}" presName="compNode" presStyleCnt="0"/>
      <dgm:spPr/>
    </dgm:pt>
    <dgm:pt modelId="{2C0E54DC-491A-40AD-9E50-CE2B962165F1}" type="pres">
      <dgm:prSet presAssocID="{9E03FDAD-2BA0-476D-A494-EEF569CFED5E}" presName="bkgdShape" presStyleLbl="node1" presStyleIdx="1" presStyleCnt="4"/>
      <dgm:spPr/>
      <dgm:t>
        <a:bodyPr/>
        <a:lstStyle/>
        <a:p>
          <a:endParaRPr lang="ru-RU"/>
        </a:p>
      </dgm:t>
    </dgm:pt>
    <dgm:pt modelId="{5889B4EA-A080-4FB5-A7E0-200522FBD716}" type="pres">
      <dgm:prSet presAssocID="{9E03FDAD-2BA0-476D-A494-EEF569CFED5E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AB514-D088-40C1-BC12-D5F2A2EC32F6}" type="pres">
      <dgm:prSet presAssocID="{9E03FDAD-2BA0-476D-A494-EEF569CFED5E}" presName="invisiNode" presStyleLbl="node1" presStyleIdx="1" presStyleCnt="4"/>
      <dgm:spPr/>
    </dgm:pt>
    <dgm:pt modelId="{57B5ED80-C8B0-44BA-B584-F79BD4FD54EE}" type="pres">
      <dgm:prSet presAssocID="{9E03FDAD-2BA0-476D-A494-EEF569CFED5E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91B0EC9-0E7A-4FC5-BEFF-629E864ABB5D}" type="pres">
      <dgm:prSet presAssocID="{85533C1E-D3DC-47C9-AD0D-9498362946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5E145CE-CB94-4ADC-81C5-A5D747C10655}" type="pres">
      <dgm:prSet presAssocID="{89CA3833-B941-4867-A3D0-61536DB70FC9}" presName="compNode" presStyleCnt="0"/>
      <dgm:spPr/>
    </dgm:pt>
    <dgm:pt modelId="{837BA004-A187-4E36-8F3C-B03C1AD508BB}" type="pres">
      <dgm:prSet presAssocID="{89CA3833-B941-4867-A3D0-61536DB70FC9}" presName="bkgdShape" presStyleLbl="node1" presStyleIdx="2" presStyleCnt="4"/>
      <dgm:spPr/>
      <dgm:t>
        <a:bodyPr/>
        <a:lstStyle/>
        <a:p>
          <a:endParaRPr lang="ru-RU"/>
        </a:p>
      </dgm:t>
    </dgm:pt>
    <dgm:pt modelId="{AE1DEA28-1F1F-4923-B4AE-262F26003801}" type="pres">
      <dgm:prSet presAssocID="{89CA3833-B941-4867-A3D0-61536DB70FC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85765-ADD9-4679-8146-CFC6298891D8}" type="pres">
      <dgm:prSet presAssocID="{89CA3833-B941-4867-A3D0-61536DB70FC9}" presName="invisiNode" presStyleLbl="node1" presStyleIdx="2" presStyleCnt="4"/>
      <dgm:spPr/>
    </dgm:pt>
    <dgm:pt modelId="{1CC471EE-A445-4342-8DCC-BE2B4C6F3F81}" type="pres">
      <dgm:prSet presAssocID="{89CA3833-B941-4867-A3D0-61536DB70FC9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DFE0128-D072-4150-9557-51796088BCF1}" type="pres">
      <dgm:prSet presAssocID="{2696B157-590D-4385-B6E0-4F55496564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08AFF9A-01B1-4444-A0C0-5FCA17C68FA9}" type="pres">
      <dgm:prSet presAssocID="{9B6B2054-EA01-457C-9654-6AA936D0D835}" presName="compNode" presStyleCnt="0"/>
      <dgm:spPr/>
    </dgm:pt>
    <dgm:pt modelId="{9D86817A-4424-435A-841B-AE98C0C963E5}" type="pres">
      <dgm:prSet presAssocID="{9B6B2054-EA01-457C-9654-6AA936D0D835}" presName="bkgdShape" presStyleLbl="node1" presStyleIdx="3" presStyleCnt="4"/>
      <dgm:spPr/>
      <dgm:t>
        <a:bodyPr/>
        <a:lstStyle/>
        <a:p>
          <a:endParaRPr lang="ru-RU"/>
        </a:p>
      </dgm:t>
    </dgm:pt>
    <dgm:pt modelId="{FC86D679-C91D-424F-B205-BEB5E494277C}" type="pres">
      <dgm:prSet presAssocID="{9B6B2054-EA01-457C-9654-6AA936D0D835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E82C0-4321-4C8B-94E9-B177E780E0FD}" type="pres">
      <dgm:prSet presAssocID="{9B6B2054-EA01-457C-9654-6AA936D0D835}" presName="invisiNode" presStyleLbl="node1" presStyleIdx="3" presStyleCnt="4"/>
      <dgm:spPr/>
    </dgm:pt>
    <dgm:pt modelId="{0777697A-9880-48AC-B5E3-84454CF01733}" type="pres">
      <dgm:prSet presAssocID="{9B6B2054-EA01-457C-9654-6AA936D0D835}" presName="imagNode" presStyleLbl="fgImgPlace1" presStyleIdx="3" presStyleCnt="4" custLinFactNeighborX="2015" custLinFactNeighborY="268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D9C27B1-7923-46D3-BEB8-3066F8819894}" type="presOf" srcId="{89CA3833-B941-4867-A3D0-61536DB70FC9}" destId="{837BA004-A187-4E36-8F3C-B03C1AD508BB}" srcOrd="0" destOrd="0" presId="urn:microsoft.com/office/officeart/2005/8/layout/hList7#1"/>
    <dgm:cxn modelId="{9325BA02-DDC0-41CA-BA23-D1462F2C1811}" type="presOf" srcId="{9B6B2054-EA01-457C-9654-6AA936D0D835}" destId="{FC86D679-C91D-424F-B205-BEB5E494277C}" srcOrd="1" destOrd="0" presId="urn:microsoft.com/office/officeart/2005/8/layout/hList7#1"/>
    <dgm:cxn modelId="{7115A7F3-9A5B-452E-8F3B-E857CD252322}" type="presOf" srcId="{85533C1E-D3DC-47C9-AD0D-9498362946B9}" destId="{591B0EC9-0E7A-4FC5-BEFF-629E864ABB5D}" srcOrd="0" destOrd="0" presId="urn:microsoft.com/office/officeart/2005/8/layout/hList7#1"/>
    <dgm:cxn modelId="{2C86010F-CB2F-413F-B49E-9106305D799F}" srcId="{C5F7F6A3-1F39-405B-804F-7CF610E19024}" destId="{9E03FDAD-2BA0-476D-A494-EEF569CFED5E}" srcOrd="1" destOrd="0" parTransId="{BA0ACA10-7B94-4E77-B82C-706DC1309A3B}" sibTransId="{85533C1E-D3DC-47C9-AD0D-9498362946B9}"/>
    <dgm:cxn modelId="{8A2F8C14-D35C-4357-9849-1063389A2174}" type="presOf" srcId="{4294BA14-5576-4A16-9063-331C4FEEEC47}" destId="{25A4C09B-CDAD-4818-AE52-FCE891B70BB3}" srcOrd="0" destOrd="0" presId="urn:microsoft.com/office/officeart/2005/8/layout/hList7#1"/>
    <dgm:cxn modelId="{A8D0CAB2-9609-445E-BC6F-D09B186DD30E}" type="presOf" srcId="{4294BA14-5576-4A16-9063-331C4FEEEC47}" destId="{ABAF9382-2D1F-4D2C-8A2D-EE315B03156E}" srcOrd="1" destOrd="0" presId="urn:microsoft.com/office/officeart/2005/8/layout/hList7#1"/>
    <dgm:cxn modelId="{1D2CA7C0-61A5-4738-9D8C-D383390C3B20}" type="presOf" srcId="{9B6B2054-EA01-457C-9654-6AA936D0D835}" destId="{9D86817A-4424-435A-841B-AE98C0C963E5}" srcOrd="0" destOrd="0" presId="urn:microsoft.com/office/officeart/2005/8/layout/hList7#1"/>
    <dgm:cxn modelId="{D12F01CA-3F67-48B9-B0DE-ED9821EA07F0}" type="presOf" srcId="{9E03FDAD-2BA0-476D-A494-EEF569CFED5E}" destId="{2C0E54DC-491A-40AD-9E50-CE2B962165F1}" srcOrd="0" destOrd="0" presId="urn:microsoft.com/office/officeart/2005/8/layout/hList7#1"/>
    <dgm:cxn modelId="{7CBA35B6-B4B9-4448-BE95-AE3616E11791}" type="presOf" srcId="{2696B157-590D-4385-B6E0-4F55496564B9}" destId="{2DFE0128-D072-4150-9557-51796088BCF1}" srcOrd="0" destOrd="0" presId="urn:microsoft.com/office/officeart/2005/8/layout/hList7#1"/>
    <dgm:cxn modelId="{002211D4-826C-44AD-9B5B-C581AC60024A}" type="presOf" srcId="{89CA3833-B941-4867-A3D0-61536DB70FC9}" destId="{AE1DEA28-1F1F-4923-B4AE-262F26003801}" srcOrd="1" destOrd="0" presId="urn:microsoft.com/office/officeart/2005/8/layout/hList7#1"/>
    <dgm:cxn modelId="{73E3762A-C114-49E8-88E6-750076453864}" srcId="{C5F7F6A3-1F39-405B-804F-7CF610E19024}" destId="{89CA3833-B941-4867-A3D0-61536DB70FC9}" srcOrd="2" destOrd="0" parTransId="{690E6B0E-196F-4EA9-8E44-D89650A41903}" sibTransId="{2696B157-590D-4385-B6E0-4F55496564B9}"/>
    <dgm:cxn modelId="{4C40BB97-22EF-4226-8149-FC288ACA9DA9}" type="presOf" srcId="{1BA59C44-2E22-44F5-A490-051240FCF303}" destId="{56424658-4FAB-4C9E-AE36-7F5954987EAB}" srcOrd="0" destOrd="0" presId="urn:microsoft.com/office/officeart/2005/8/layout/hList7#1"/>
    <dgm:cxn modelId="{3386BEE1-48D5-4A30-BE35-4DCDB908AB09}" srcId="{C5F7F6A3-1F39-405B-804F-7CF610E19024}" destId="{9B6B2054-EA01-457C-9654-6AA936D0D835}" srcOrd="3" destOrd="0" parTransId="{B72B952E-2FB0-45C1-A40C-2962AF228981}" sibTransId="{132C1AFF-B345-4858-BC1A-02ED67E8E2A0}"/>
    <dgm:cxn modelId="{A49D42E7-8199-4A18-9BAC-8518311527CA}" srcId="{C5F7F6A3-1F39-405B-804F-7CF610E19024}" destId="{4294BA14-5576-4A16-9063-331C4FEEEC47}" srcOrd="0" destOrd="0" parTransId="{0ADC4734-406F-4DE9-9407-23DEB4C9A1F2}" sibTransId="{1BA59C44-2E22-44F5-A490-051240FCF303}"/>
    <dgm:cxn modelId="{01351026-8A9A-4DA8-A60E-E9E46E604340}" type="presOf" srcId="{C5F7F6A3-1F39-405B-804F-7CF610E19024}" destId="{704141B2-B1BE-4E17-9A38-598CC01A5C5F}" srcOrd="0" destOrd="0" presId="urn:microsoft.com/office/officeart/2005/8/layout/hList7#1"/>
    <dgm:cxn modelId="{3FA993ED-2C4B-41CD-BA59-00840F70AC8B}" type="presOf" srcId="{9E03FDAD-2BA0-476D-A494-EEF569CFED5E}" destId="{5889B4EA-A080-4FB5-A7E0-200522FBD716}" srcOrd="1" destOrd="0" presId="urn:microsoft.com/office/officeart/2005/8/layout/hList7#1"/>
    <dgm:cxn modelId="{36277C29-B3C8-4AD5-8043-8AAFECAB719F}" type="presParOf" srcId="{704141B2-B1BE-4E17-9A38-598CC01A5C5F}" destId="{4E715F6E-2EEB-4404-ACC6-A2DECC0610DA}" srcOrd="0" destOrd="0" presId="urn:microsoft.com/office/officeart/2005/8/layout/hList7#1"/>
    <dgm:cxn modelId="{6F0EF8AE-6EF4-40A1-8CC2-D8750B06A1AF}" type="presParOf" srcId="{704141B2-B1BE-4E17-9A38-598CC01A5C5F}" destId="{E0826B6D-F77C-4136-8AC0-362C3C979A76}" srcOrd="1" destOrd="0" presId="urn:microsoft.com/office/officeart/2005/8/layout/hList7#1"/>
    <dgm:cxn modelId="{970F8762-4C8D-412A-ACB8-0CCF63563213}" type="presParOf" srcId="{E0826B6D-F77C-4136-8AC0-362C3C979A76}" destId="{0004FEE7-27D1-4DDE-8D74-7B5F9A85D5CD}" srcOrd="0" destOrd="0" presId="urn:microsoft.com/office/officeart/2005/8/layout/hList7#1"/>
    <dgm:cxn modelId="{3C5135CA-2AB3-4590-9776-12878F003FEB}" type="presParOf" srcId="{0004FEE7-27D1-4DDE-8D74-7B5F9A85D5CD}" destId="{25A4C09B-CDAD-4818-AE52-FCE891B70BB3}" srcOrd="0" destOrd="0" presId="urn:microsoft.com/office/officeart/2005/8/layout/hList7#1"/>
    <dgm:cxn modelId="{3480800D-75F0-49CD-9D44-C97B395194A9}" type="presParOf" srcId="{0004FEE7-27D1-4DDE-8D74-7B5F9A85D5CD}" destId="{ABAF9382-2D1F-4D2C-8A2D-EE315B03156E}" srcOrd="1" destOrd="0" presId="urn:microsoft.com/office/officeart/2005/8/layout/hList7#1"/>
    <dgm:cxn modelId="{9E67B776-2BEE-4AA7-92CB-1EBFD2D65C13}" type="presParOf" srcId="{0004FEE7-27D1-4DDE-8D74-7B5F9A85D5CD}" destId="{78925305-8D6A-428D-B077-1530F0CBDF62}" srcOrd="2" destOrd="0" presId="urn:microsoft.com/office/officeart/2005/8/layout/hList7#1"/>
    <dgm:cxn modelId="{F8A9022E-79FB-4592-94CC-8F65F0474039}" type="presParOf" srcId="{0004FEE7-27D1-4DDE-8D74-7B5F9A85D5CD}" destId="{F8BB95B2-C135-4998-8596-EFDFEE23B26C}" srcOrd="3" destOrd="0" presId="urn:microsoft.com/office/officeart/2005/8/layout/hList7#1"/>
    <dgm:cxn modelId="{AD2E6B82-E00C-46C9-AD6D-052864DF0C6F}" type="presParOf" srcId="{E0826B6D-F77C-4136-8AC0-362C3C979A76}" destId="{56424658-4FAB-4C9E-AE36-7F5954987EAB}" srcOrd="1" destOrd="0" presId="urn:microsoft.com/office/officeart/2005/8/layout/hList7#1"/>
    <dgm:cxn modelId="{B0E0665A-3CDA-4F00-9A9E-0199FECEFAAF}" type="presParOf" srcId="{E0826B6D-F77C-4136-8AC0-362C3C979A76}" destId="{3DF6CC2D-08F0-478F-BAD1-FD7DAABA9045}" srcOrd="2" destOrd="0" presId="urn:microsoft.com/office/officeart/2005/8/layout/hList7#1"/>
    <dgm:cxn modelId="{87BB69DC-5B57-4FBF-9153-853BA33517E6}" type="presParOf" srcId="{3DF6CC2D-08F0-478F-BAD1-FD7DAABA9045}" destId="{2C0E54DC-491A-40AD-9E50-CE2B962165F1}" srcOrd="0" destOrd="0" presId="urn:microsoft.com/office/officeart/2005/8/layout/hList7#1"/>
    <dgm:cxn modelId="{4A6A1C76-395F-4F9C-ABAE-C5D1B60BB974}" type="presParOf" srcId="{3DF6CC2D-08F0-478F-BAD1-FD7DAABA9045}" destId="{5889B4EA-A080-4FB5-A7E0-200522FBD716}" srcOrd="1" destOrd="0" presId="urn:microsoft.com/office/officeart/2005/8/layout/hList7#1"/>
    <dgm:cxn modelId="{0AA52425-43DF-4FA9-9B83-87DFF06805CA}" type="presParOf" srcId="{3DF6CC2D-08F0-478F-BAD1-FD7DAABA9045}" destId="{3EDAB514-D088-40C1-BC12-D5F2A2EC32F6}" srcOrd="2" destOrd="0" presId="urn:microsoft.com/office/officeart/2005/8/layout/hList7#1"/>
    <dgm:cxn modelId="{34378DE7-FBE3-41B1-ACF5-F120515D4CCF}" type="presParOf" srcId="{3DF6CC2D-08F0-478F-BAD1-FD7DAABA9045}" destId="{57B5ED80-C8B0-44BA-B584-F79BD4FD54EE}" srcOrd="3" destOrd="0" presId="urn:microsoft.com/office/officeart/2005/8/layout/hList7#1"/>
    <dgm:cxn modelId="{7DCC5077-21F2-4D0E-AE02-8C373236C340}" type="presParOf" srcId="{E0826B6D-F77C-4136-8AC0-362C3C979A76}" destId="{591B0EC9-0E7A-4FC5-BEFF-629E864ABB5D}" srcOrd="3" destOrd="0" presId="urn:microsoft.com/office/officeart/2005/8/layout/hList7#1"/>
    <dgm:cxn modelId="{9DA274F8-52F9-43DA-A0EE-1CD4991510F9}" type="presParOf" srcId="{E0826B6D-F77C-4136-8AC0-362C3C979A76}" destId="{65E145CE-CB94-4ADC-81C5-A5D747C10655}" srcOrd="4" destOrd="0" presId="urn:microsoft.com/office/officeart/2005/8/layout/hList7#1"/>
    <dgm:cxn modelId="{22F49648-4252-40BA-98B8-2D498C644787}" type="presParOf" srcId="{65E145CE-CB94-4ADC-81C5-A5D747C10655}" destId="{837BA004-A187-4E36-8F3C-B03C1AD508BB}" srcOrd="0" destOrd="0" presId="urn:microsoft.com/office/officeart/2005/8/layout/hList7#1"/>
    <dgm:cxn modelId="{AC3A46B9-F8D6-4E9A-8C1E-9B2FAF722586}" type="presParOf" srcId="{65E145CE-CB94-4ADC-81C5-A5D747C10655}" destId="{AE1DEA28-1F1F-4923-B4AE-262F26003801}" srcOrd="1" destOrd="0" presId="urn:microsoft.com/office/officeart/2005/8/layout/hList7#1"/>
    <dgm:cxn modelId="{87CC01D6-B254-4067-AB8A-915F943E8C13}" type="presParOf" srcId="{65E145CE-CB94-4ADC-81C5-A5D747C10655}" destId="{9AE85765-ADD9-4679-8146-CFC6298891D8}" srcOrd="2" destOrd="0" presId="urn:microsoft.com/office/officeart/2005/8/layout/hList7#1"/>
    <dgm:cxn modelId="{8BC46CB7-3D7E-418B-B601-F8C860595534}" type="presParOf" srcId="{65E145CE-CB94-4ADC-81C5-A5D747C10655}" destId="{1CC471EE-A445-4342-8DCC-BE2B4C6F3F81}" srcOrd="3" destOrd="0" presId="urn:microsoft.com/office/officeart/2005/8/layout/hList7#1"/>
    <dgm:cxn modelId="{56512DB0-04C5-4B73-9454-C061865C955C}" type="presParOf" srcId="{E0826B6D-F77C-4136-8AC0-362C3C979A76}" destId="{2DFE0128-D072-4150-9557-51796088BCF1}" srcOrd="5" destOrd="0" presId="urn:microsoft.com/office/officeart/2005/8/layout/hList7#1"/>
    <dgm:cxn modelId="{4E0A6355-ABEF-4E2E-A2FD-E9DD777D5660}" type="presParOf" srcId="{E0826B6D-F77C-4136-8AC0-362C3C979A76}" destId="{008AFF9A-01B1-4444-A0C0-5FCA17C68FA9}" srcOrd="6" destOrd="0" presId="urn:microsoft.com/office/officeart/2005/8/layout/hList7#1"/>
    <dgm:cxn modelId="{4DA8BBF7-3C04-4CFF-AE7C-C5B89635478F}" type="presParOf" srcId="{008AFF9A-01B1-4444-A0C0-5FCA17C68FA9}" destId="{9D86817A-4424-435A-841B-AE98C0C963E5}" srcOrd="0" destOrd="0" presId="urn:microsoft.com/office/officeart/2005/8/layout/hList7#1"/>
    <dgm:cxn modelId="{445E2B52-D5C6-406B-80C1-BEBA9B3D7D29}" type="presParOf" srcId="{008AFF9A-01B1-4444-A0C0-5FCA17C68FA9}" destId="{FC86D679-C91D-424F-B205-BEB5E494277C}" srcOrd="1" destOrd="0" presId="urn:microsoft.com/office/officeart/2005/8/layout/hList7#1"/>
    <dgm:cxn modelId="{1ADC8C26-5F6C-4A46-878D-3CF1D335029C}" type="presParOf" srcId="{008AFF9A-01B1-4444-A0C0-5FCA17C68FA9}" destId="{D4BE82C0-4321-4C8B-94E9-B177E780E0FD}" srcOrd="2" destOrd="0" presId="urn:microsoft.com/office/officeart/2005/8/layout/hList7#1"/>
    <dgm:cxn modelId="{5D0A254F-E5E8-4BFE-BE51-D855B8BA0106}" type="presParOf" srcId="{008AFF9A-01B1-4444-A0C0-5FCA17C68FA9}" destId="{0777697A-9880-48AC-B5E3-84454CF01733}" srcOrd="3" destOrd="0" presId="urn:microsoft.com/office/officeart/2005/8/layout/hList7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DC8269-1380-4260-A94A-C397DC13CEC5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4F30E74-14EC-470B-B748-C668FBDE724A}">
      <dgm:prSet phldrT="[Текст]"/>
      <dgm:spPr/>
      <dgm:t>
        <a:bodyPr/>
        <a:lstStyle/>
        <a:p>
          <a:r>
            <a:rPr lang="ru-RU" dirty="0" smtClean="0"/>
            <a:t>Сохранения количества учащихся в ТК «45-я параллель»</a:t>
          </a:r>
          <a:endParaRPr lang="ru-RU" dirty="0"/>
        </a:p>
      </dgm:t>
    </dgm:pt>
    <dgm:pt modelId="{E40EBF43-3AB1-4AAF-B785-642447DE9809}" type="parTrans" cxnId="{45B8F24F-7B60-4BE6-B296-E2A937EA5E15}">
      <dgm:prSet/>
      <dgm:spPr/>
      <dgm:t>
        <a:bodyPr/>
        <a:lstStyle/>
        <a:p>
          <a:endParaRPr lang="ru-RU"/>
        </a:p>
      </dgm:t>
    </dgm:pt>
    <dgm:pt modelId="{70473903-F7FF-421F-90D8-7083818748FC}" type="sibTrans" cxnId="{45B8F24F-7B60-4BE6-B296-E2A937EA5E15}">
      <dgm:prSet/>
      <dgm:spPr/>
      <dgm:t>
        <a:bodyPr/>
        <a:lstStyle/>
        <a:p>
          <a:endParaRPr lang="ru-RU"/>
        </a:p>
      </dgm:t>
    </dgm:pt>
    <dgm:pt modelId="{83EA8D03-B4D3-4249-A3B1-1D2167FDFAE3}">
      <dgm:prSet phldrT="[Текст]"/>
      <dgm:spPr/>
      <dgm:t>
        <a:bodyPr/>
        <a:lstStyle/>
        <a:p>
          <a:r>
            <a:rPr lang="ru-RU" dirty="0" smtClean="0"/>
            <a:t>Провели </a:t>
          </a:r>
          <a:r>
            <a:rPr lang="en-US" dirty="0" smtClean="0"/>
            <a:t>XV</a:t>
          </a:r>
          <a:r>
            <a:rPr lang="ru-RU" dirty="0" smtClean="0"/>
            <a:t> Межрегиональный фестиваль СМИ «На 45-ой параллели» в </a:t>
          </a:r>
          <a:r>
            <a:rPr lang="ru-RU" dirty="0" err="1" smtClean="0"/>
            <a:t>он-лайн</a:t>
          </a:r>
          <a:r>
            <a:rPr lang="ru-RU" dirty="0" smtClean="0"/>
            <a:t> режиме впервые в нашей практике.</a:t>
          </a:r>
          <a:endParaRPr lang="ru-RU" dirty="0"/>
        </a:p>
      </dgm:t>
    </dgm:pt>
    <dgm:pt modelId="{F41E0D48-9E1D-4959-92B9-B280FB552DDA}" type="parTrans" cxnId="{A7A9A6C9-CC80-4285-AB2A-5141B1EC6D69}">
      <dgm:prSet/>
      <dgm:spPr/>
      <dgm:t>
        <a:bodyPr/>
        <a:lstStyle/>
        <a:p>
          <a:endParaRPr lang="ru-RU"/>
        </a:p>
      </dgm:t>
    </dgm:pt>
    <dgm:pt modelId="{7E0DEDCE-C97F-427F-8C81-9E879BEF507A}" type="sibTrans" cxnId="{A7A9A6C9-CC80-4285-AB2A-5141B1EC6D69}">
      <dgm:prSet/>
      <dgm:spPr/>
      <dgm:t>
        <a:bodyPr/>
        <a:lstStyle/>
        <a:p>
          <a:endParaRPr lang="ru-RU"/>
        </a:p>
      </dgm:t>
    </dgm:pt>
    <dgm:pt modelId="{AED7D450-37DA-4054-88B3-2DF689FBD2BC}">
      <dgm:prSet phldrT="[Текст]"/>
      <dgm:spPr/>
      <dgm:t>
        <a:bodyPr/>
        <a:lstStyle/>
        <a:p>
          <a:r>
            <a:rPr lang="ru-RU" dirty="0" smtClean="0"/>
            <a:t>Пришли новые молодые </a:t>
          </a:r>
          <a:r>
            <a:rPr lang="ru-RU" dirty="0" err="1" smtClean="0"/>
            <a:t>медиапедагоги</a:t>
          </a:r>
          <a:r>
            <a:rPr lang="ru-RU" dirty="0" smtClean="0"/>
            <a:t>. Двое – воспитанники  телекомпании</a:t>
          </a:r>
          <a:endParaRPr lang="ru-RU" dirty="0"/>
        </a:p>
      </dgm:t>
    </dgm:pt>
    <dgm:pt modelId="{45532FCA-7215-460C-9E6D-F7B1A51C9EA7}" type="parTrans" cxnId="{35261524-3F71-4A4A-985B-8CD5883BBC12}">
      <dgm:prSet/>
      <dgm:spPr/>
      <dgm:t>
        <a:bodyPr/>
        <a:lstStyle/>
        <a:p>
          <a:endParaRPr lang="ru-RU"/>
        </a:p>
      </dgm:t>
    </dgm:pt>
    <dgm:pt modelId="{8EABCA80-5D98-4FC5-8F5E-0E00C6D9415A}" type="sibTrans" cxnId="{35261524-3F71-4A4A-985B-8CD5883BBC12}">
      <dgm:prSet/>
      <dgm:spPr/>
      <dgm:t>
        <a:bodyPr/>
        <a:lstStyle/>
        <a:p>
          <a:endParaRPr lang="ru-RU"/>
        </a:p>
      </dgm:t>
    </dgm:pt>
    <dgm:pt modelId="{A1F9E6FF-0D71-4C4B-B43B-04EA1A0E91CA}">
      <dgm:prSet phldrT="[Текст]"/>
      <dgm:spPr/>
      <dgm:t>
        <a:bodyPr/>
        <a:lstStyle/>
        <a:p>
          <a:r>
            <a:rPr lang="ru-RU" dirty="0" smtClean="0"/>
            <a:t>Продолжили обучение педагогов </a:t>
          </a:r>
          <a:r>
            <a:rPr lang="ru-RU" dirty="0" err="1" smtClean="0"/>
            <a:t>медиаграмотности</a:t>
          </a:r>
          <a:r>
            <a:rPr lang="ru-RU" dirty="0" smtClean="0"/>
            <a:t>  через проведение </a:t>
          </a:r>
          <a:r>
            <a:rPr lang="ru-RU" dirty="0" err="1" smtClean="0"/>
            <a:t>вебинаров</a:t>
          </a:r>
          <a:r>
            <a:rPr lang="ru-RU" dirty="0" smtClean="0"/>
            <a:t>  например, «Создание видеофильма в условиях школы» </a:t>
          </a:r>
          <a:endParaRPr lang="ru-RU" dirty="0"/>
        </a:p>
      </dgm:t>
    </dgm:pt>
    <dgm:pt modelId="{928A172A-A6F7-446D-8A5F-7FAA33C0FEAD}" type="parTrans" cxnId="{D0D871D2-88B9-4920-B211-E34A69EA66AB}">
      <dgm:prSet/>
      <dgm:spPr/>
      <dgm:t>
        <a:bodyPr/>
        <a:lstStyle/>
        <a:p>
          <a:endParaRPr lang="ru-RU"/>
        </a:p>
      </dgm:t>
    </dgm:pt>
    <dgm:pt modelId="{82FB47ED-FDC4-4F8F-B4E2-FE84C46DA47A}" type="sibTrans" cxnId="{D0D871D2-88B9-4920-B211-E34A69EA66AB}">
      <dgm:prSet/>
      <dgm:spPr/>
      <dgm:t>
        <a:bodyPr/>
        <a:lstStyle/>
        <a:p>
          <a:endParaRPr lang="ru-RU"/>
        </a:p>
      </dgm:t>
    </dgm:pt>
    <dgm:pt modelId="{623281EF-58EF-49B2-B3FE-01A782FDA1B0}">
      <dgm:prSet phldrT="[Текст]"/>
      <dgm:spPr/>
      <dgm:t>
        <a:bodyPr/>
        <a:lstStyle/>
        <a:p>
          <a:r>
            <a:rPr lang="ru-RU" dirty="0" smtClean="0"/>
            <a:t>Приняли участие во Всероссийском </a:t>
          </a:r>
          <a:r>
            <a:rPr lang="ru-RU" dirty="0" err="1" smtClean="0"/>
            <a:t>медиафоруме</a:t>
          </a:r>
          <a:r>
            <a:rPr lang="ru-RU" dirty="0" smtClean="0"/>
            <a:t> «Бумеранг»</a:t>
          </a:r>
          <a:endParaRPr lang="ru-RU" dirty="0"/>
        </a:p>
      </dgm:t>
    </dgm:pt>
    <dgm:pt modelId="{4D0C20C9-EA3B-4D3F-872B-75D080EB54DD}" type="parTrans" cxnId="{4CA8BB82-BBC5-4B7C-B244-AE51608498BC}">
      <dgm:prSet/>
      <dgm:spPr/>
      <dgm:t>
        <a:bodyPr/>
        <a:lstStyle/>
        <a:p>
          <a:endParaRPr lang="ru-RU"/>
        </a:p>
      </dgm:t>
    </dgm:pt>
    <dgm:pt modelId="{66D13B1B-784E-4D26-95D9-42A527BF7315}" type="sibTrans" cxnId="{4CA8BB82-BBC5-4B7C-B244-AE51608498BC}">
      <dgm:prSet/>
      <dgm:spPr/>
      <dgm:t>
        <a:bodyPr/>
        <a:lstStyle/>
        <a:p>
          <a:endParaRPr lang="ru-RU"/>
        </a:p>
      </dgm:t>
    </dgm:pt>
    <dgm:pt modelId="{46E018B8-48BE-4C8E-89EF-2823B2878E82}">
      <dgm:prSet phldrT="[Текст]"/>
      <dgm:spPr/>
      <dgm:t>
        <a:bodyPr/>
        <a:lstStyle/>
        <a:p>
          <a:r>
            <a:rPr lang="ru-RU" dirty="0" smtClean="0"/>
            <a:t>Расширили географию участия в конкурсах .Приняли участие во Всероссийских </a:t>
          </a:r>
          <a:r>
            <a:rPr lang="ru-RU" dirty="0" err="1" smtClean="0"/>
            <a:t>профориентационных</a:t>
          </a:r>
          <a:r>
            <a:rPr lang="ru-RU" dirty="0" smtClean="0"/>
            <a:t> соревнованиях  «</a:t>
          </a:r>
          <a:r>
            <a:rPr lang="ru-RU" dirty="0" err="1" smtClean="0"/>
            <a:t>Медиатон</a:t>
          </a:r>
          <a:r>
            <a:rPr lang="ru-RU" dirty="0" smtClean="0"/>
            <a:t>»</a:t>
          </a:r>
          <a:endParaRPr lang="ru-RU" dirty="0"/>
        </a:p>
      </dgm:t>
    </dgm:pt>
    <dgm:pt modelId="{DF01503F-8952-4387-9FD0-4C266B3EBBA4}" type="parTrans" cxnId="{C7BF02DE-4CCC-469E-BBEE-765ED05490B9}">
      <dgm:prSet/>
      <dgm:spPr/>
      <dgm:t>
        <a:bodyPr/>
        <a:lstStyle/>
        <a:p>
          <a:endParaRPr lang="ru-RU"/>
        </a:p>
      </dgm:t>
    </dgm:pt>
    <dgm:pt modelId="{651C03F3-559B-4D1B-822F-CA8F22818A8F}" type="sibTrans" cxnId="{C7BF02DE-4CCC-469E-BBEE-765ED05490B9}">
      <dgm:prSet/>
      <dgm:spPr/>
      <dgm:t>
        <a:bodyPr/>
        <a:lstStyle/>
        <a:p>
          <a:endParaRPr lang="ru-RU"/>
        </a:p>
      </dgm:t>
    </dgm:pt>
    <dgm:pt modelId="{26A73537-2CC8-46C4-BFB2-F9CBB0C9E2DD}" type="pres">
      <dgm:prSet presAssocID="{1DDC8269-1380-4260-A94A-C397DC13CEC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FF8269B-4EC2-48BF-A1A2-FF7212092C8C}" type="pres">
      <dgm:prSet presAssocID="{C4F30E74-14EC-470B-B748-C668FBDE724A}" presName="vertOne" presStyleCnt="0"/>
      <dgm:spPr/>
    </dgm:pt>
    <dgm:pt modelId="{3B9478B5-2F91-4563-8C0A-F7AF2E50926E}" type="pres">
      <dgm:prSet presAssocID="{C4F30E74-14EC-470B-B748-C668FBDE724A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877AE2-2B17-4458-A5EE-7DF595A7C64F}" type="pres">
      <dgm:prSet presAssocID="{C4F30E74-14EC-470B-B748-C668FBDE724A}" presName="parTransOne" presStyleCnt="0"/>
      <dgm:spPr/>
    </dgm:pt>
    <dgm:pt modelId="{A77BCCDE-3183-4287-973F-E7139CC3BF9E}" type="pres">
      <dgm:prSet presAssocID="{C4F30E74-14EC-470B-B748-C668FBDE724A}" presName="horzOne" presStyleCnt="0"/>
      <dgm:spPr/>
    </dgm:pt>
    <dgm:pt modelId="{AD8E7834-3036-48DA-B0CA-53731B33CD54}" type="pres">
      <dgm:prSet presAssocID="{83EA8D03-B4D3-4249-A3B1-1D2167FDFAE3}" presName="vertTwo" presStyleCnt="0"/>
      <dgm:spPr/>
    </dgm:pt>
    <dgm:pt modelId="{7F3B915D-7BFB-4B61-A781-47DDE8674247}" type="pres">
      <dgm:prSet presAssocID="{83EA8D03-B4D3-4249-A3B1-1D2167FDFAE3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A67628-4DC2-4A8B-8F29-E8F11AC7B08E}" type="pres">
      <dgm:prSet presAssocID="{83EA8D03-B4D3-4249-A3B1-1D2167FDFAE3}" presName="parTransTwo" presStyleCnt="0"/>
      <dgm:spPr/>
    </dgm:pt>
    <dgm:pt modelId="{FD13E4DC-8703-4FEB-A4FD-E4C00A402DAC}" type="pres">
      <dgm:prSet presAssocID="{83EA8D03-B4D3-4249-A3B1-1D2167FDFAE3}" presName="horzTwo" presStyleCnt="0"/>
      <dgm:spPr/>
    </dgm:pt>
    <dgm:pt modelId="{51F49843-A23A-4B87-AF5E-02CA934FC435}" type="pres">
      <dgm:prSet presAssocID="{AED7D450-37DA-4054-88B3-2DF689FBD2BC}" presName="vertThree" presStyleCnt="0"/>
      <dgm:spPr/>
    </dgm:pt>
    <dgm:pt modelId="{22D72C31-3987-48F3-A6BE-6AA124A8AE0E}" type="pres">
      <dgm:prSet presAssocID="{AED7D450-37DA-4054-88B3-2DF689FBD2B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BE765A-9B83-49D6-B7FD-4AE21E03D890}" type="pres">
      <dgm:prSet presAssocID="{AED7D450-37DA-4054-88B3-2DF689FBD2BC}" presName="horzThree" presStyleCnt="0"/>
      <dgm:spPr/>
    </dgm:pt>
    <dgm:pt modelId="{69126D3F-C9DD-40B9-8527-AB31E062794C}" type="pres">
      <dgm:prSet presAssocID="{8EABCA80-5D98-4FC5-8F5E-0E00C6D9415A}" presName="sibSpaceThree" presStyleCnt="0"/>
      <dgm:spPr/>
    </dgm:pt>
    <dgm:pt modelId="{753AFF88-0CC4-4A4F-ADBB-1AA0CA1888AF}" type="pres">
      <dgm:prSet presAssocID="{A1F9E6FF-0D71-4C4B-B43B-04EA1A0E91CA}" presName="vertThree" presStyleCnt="0"/>
      <dgm:spPr/>
    </dgm:pt>
    <dgm:pt modelId="{B16371C2-8327-40CA-AECB-C08B0D3A1EBF}" type="pres">
      <dgm:prSet presAssocID="{A1F9E6FF-0D71-4C4B-B43B-04EA1A0E91CA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98002F-41C2-4596-AD76-404F85E815D3}" type="pres">
      <dgm:prSet presAssocID="{A1F9E6FF-0D71-4C4B-B43B-04EA1A0E91CA}" presName="horzThree" presStyleCnt="0"/>
      <dgm:spPr/>
    </dgm:pt>
    <dgm:pt modelId="{E12FD189-F54D-4DE5-9B2F-F527D60D9D9D}" type="pres">
      <dgm:prSet presAssocID="{7E0DEDCE-C97F-427F-8C81-9E879BEF507A}" presName="sibSpaceTwo" presStyleCnt="0"/>
      <dgm:spPr/>
    </dgm:pt>
    <dgm:pt modelId="{13410B22-5650-4A07-8C38-D9AA86D94823}" type="pres">
      <dgm:prSet presAssocID="{623281EF-58EF-49B2-B3FE-01A782FDA1B0}" presName="vertTwo" presStyleCnt="0"/>
      <dgm:spPr/>
    </dgm:pt>
    <dgm:pt modelId="{C62076A7-88C1-43CB-95CA-656841A168F9}" type="pres">
      <dgm:prSet presAssocID="{623281EF-58EF-49B2-B3FE-01A782FDA1B0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8AB31D-86D1-4CF0-9E6D-E9F100A79E66}" type="pres">
      <dgm:prSet presAssocID="{623281EF-58EF-49B2-B3FE-01A782FDA1B0}" presName="parTransTwo" presStyleCnt="0"/>
      <dgm:spPr/>
    </dgm:pt>
    <dgm:pt modelId="{B7328800-CB21-431F-AE49-D6F0FDED5B78}" type="pres">
      <dgm:prSet presAssocID="{623281EF-58EF-49B2-B3FE-01A782FDA1B0}" presName="horzTwo" presStyleCnt="0"/>
      <dgm:spPr/>
    </dgm:pt>
    <dgm:pt modelId="{0E09AE08-74B3-48F2-A332-8029B9104F5A}" type="pres">
      <dgm:prSet presAssocID="{46E018B8-48BE-4C8E-89EF-2823B2878E82}" presName="vertThree" presStyleCnt="0"/>
      <dgm:spPr/>
    </dgm:pt>
    <dgm:pt modelId="{CA8CE893-C056-4E45-A1EF-9A8F1636C8C9}" type="pres">
      <dgm:prSet presAssocID="{46E018B8-48BE-4C8E-89EF-2823B2878E82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BCDA1B-7D20-4A44-A2AD-9A83A63CA2F1}" type="pres">
      <dgm:prSet presAssocID="{46E018B8-48BE-4C8E-89EF-2823B2878E82}" presName="horzThree" presStyleCnt="0"/>
      <dgm:spPr/>
    </dgm:pt>
  </dgm:ptLst>
  <dgm:cxnLst>
    <dgm:cxn modelId="{63F7B2BF-2664-43C0-985F-5E126DF6D20E}" type="presOf" srcId="{AED7D450-37DA-4054-88B3-2DF689FBD2BC}" destId="{22D72C31-3987-48F3-A6BE-6AA124A8AE0E}" srcOrd="0" destOrd="0" presId="urn:microsoft.com/office/officeart/2005/8/layout/hierarchy4"/>
    <dgm:cxn modelId="{4CA8BB82-BBC5-4B7C-B244-AE51608498BC}" srcId="{C4F30E74-14EC-470B-B748-C668FBDE724A}" destId="{623281EF-58EF-49B2-B3FE-01A782FDA1B0}" srcOrd="1" destOrd="0" parTransId="{4D0C20C9-EA3B-4D3F-872B-75D080EB54DD}" sibTransId="{66D13B1B-784E-4D26-95D9-42A527BF7315}"/>
    <dgm:cxn modelId="{C4AEE684-B4A4-47D3-9080-EFFF4B674CA5}" type="presOf" srcId="{A1F9E6FF-0D71-4C4B-B43B-04EA1A0E91CA}" destId="{B16371C2-8327-40CA-AECB-C08B0D3A1EBF}" srcOrd="0" destOrd="0" presId="urn:microsoft.com/office/officeart/2005/8/layout/hierarchy4"/>
    <dgm:cxn modelId="{1D03B72A-9745-402A-B4C0-93EEBAA0CAE4}" type="presOf" srcId="{83EA8D03-B4D3-4249-A3B1-1D2167FDFAE3}" destId="{7F3B915D-7BFB-4B61-A781-47DDE8674247}" srcOrd="0" destOrd="0" presId="urn:microsoft.com/office/officeart/2005/8/layout/hierarchy4"/>
    <dgm:cxn modelId="{062852B6-1C3B-440E-9E15-B64D2FABD8FA}" type="presOf" srcId="{1DDC8269-1380-4260-A94A-C397DC13CEC5}" destId="{26A73537-2CC8-46C4-BFB2-F9CBB0C9E2DD}" srcOrd="0" destOrd="0" presId="urn:microsoft.com/office/officeart/2005/8/layout/hierarchy4"/>
    <dgm:cxn modelId="{35261524-3F71-4A4A-985B-8CD5883BBC12}" srcId="{83EA8D03-B4D3-4249-A3B1-1D2167FDFAE3}" destId="{AED7D450-37DA-4054-88B3-2DF689FBD2BC}" srcOrd="0" destOrd="0" parTransId="{45532FCA-7215-460C-9E6D-F7B1A51C9EA7}" sibTransId="{8EABCA80-5D98-4FC5-8F5E-0E00C6D9415A}"/>
    <dgm:cxn modelId="{402F03CF-132F-4CD0-9CF9-638ACE8267E9}" type="presOf" srcId="{46E018B8-48BE-4C8E-89EF-2823B2878E82}" destId="{CA8CE893-C056-4E45-A1EF-9A8F1636C8C9}" srcOrd="0" destOrd="0" presId="urn:microsoft.com/office/officeart/2005/8/layout/hierarchy4"/>
    <dgm:cxn modelId="{C7BF02DE-4CCC-469E-BBEE-765ED05490B9}" srcId="{623281EF-58EF-49B2-B3FE-01A782FDA1B0}" destId="{46E018B8-48BE-4C8E-89EF-2823B2878E82}" srcOrd="0" destOrd="0" parTransId="{DF01503F-8952-4387-9FD0-4C266B3EBBA4}" sibTransId="{651C03F3-559B-4D1B-822F-CA8F22818A8F}"/>
    <dgm:cxn modelId="{18F04CD5-1838-47B2-AD14-4C63341AE7DD}" type="presOf" srcId="{623281EF-58EF-49B2-B3FE-01A782FDA1B0}" destId="{C62076A7-88C1-43CB-95CA-656841A168F9}" srcOrd="0" destOrd="0" presId="urn:microsoft.com/office/officeart/2005/8/layout/hierarchy4"/>
    <dgm:cxn modelId="{45B8F24F-7B60-4BE6-B296-E2A937EA5E15}" srcId="{1DDC8269-1380-4260-A94A-C397DC13CEC5}" destId="{C4F30E74-14EC-470B-B748-C668FBDE724A}" srcOrd="0" destOrd="0" parTransId="{E40EBF43-3AB1-4AAF-B785-642447DE9809}" sibTransId="{70473903-F7FF-421F-90D8-7083818748FC}"/>
    <dgm:cxn modelId="{D0D871D2-88B9-4920-B211-E34A69EA66AB}" srcId="{83EA8D03-B4D3-4249-A3B1-1D2167FDFAE3}" destId="{A1F9E6FF-0D71-4C4B-B43B-04EA1A0E91CA}" srcOrd="1" destOrd="0" parTransId="{928A172A-A6F7-446D-8A5F-7FAA33C0FEAD}" sibTransId="{82FB47ED-FDC4-4F8F-B4E2-FE84C46DA47A}"/>
    <dgm:cxn modelId="{A7A9A6C9-CC80-4285-AB2A-5141B1EC6D69}" srcId="{C4F30E74-14EC-470B-B748-C668FBDE724A}" destId="{83EA8D03-B4D3-4249-A3B1-1D2167FDFAE3}" srcOrd="0" destOrd="0" parTransId="{F41E0D48-9E1D-4959-92B9-B280FB552DDA}" sibTransId="{7E0DEDCE-C97F-427F-8C81-9E879BEF507A}"/>
    <dgm:cxn modelId="{7EA56426-C68B-4AE7-ACC2-EFFD4D9C5A0D}" type="presOf" srcId="{C4F30E74-14EC-470B-B748-C668FBDE724A}" destId="{3B9478B5-2F91-4563-8C0A-F7AF2E50926E}" srcOrd="0" destOrd="0" presId="urn:microsoft.com/office/officeart/2005/8/layout/hierarchy4"/>
    <dgm:cxn modelId="{F1BE1300-950C-4870-A226-136BD46CF615}" type="presParOf" srcId="{26A73537-2CC8-46C4-BFB2-F9CBB0C9E2DD}" destId="{5FF8269B-4EC2-48BF-A1A2-FF7212092C8C}" srcOrd="0" destOrd="0" presId="urn:microsoft.com/office/officeart/2005/8/layout/hierarchy4"/>
    <dgm:cxn modelId="{73265A31-0B05-4A1A-B739-45A3199C2FFF}" type="presParOf" srcId="{5FF8269B-4EC2-48BF-A1A2-FF7212092C8C}" destId="{3B9478B5-2F91-4563-8C0A-F7AF2E50926E}" srcOrd="0" destOrd="0" presId="urn:microsoft.com/office/officeart/2005/8/layout/hierarchy4"/>
    <dgm:cxn modelId="{85B92D3D-FE76-43A0-BEE1-A088C4BC5AEC}" type="presParOf" srcId="{5FF8269B-4EC2-48BF-A1A2-FF7212092C8C}" destId="{9F877AE2-2B17-4458-A5EE-7DF595A7C64F}" srcOrd="1" destOrd="0" presId="urn:microsoft.com/office/officeart/2005/8/layout/hierarchy4"/>
    <dgm:cxn modelId="{8261557F-0D96-4753-8F78-AAD2C68990B4}" type="presParOf" srcId="{5FF8269B-4EC2-48BF-A1A2-FF7212092C8C}" destId="{A77BCCDE-3183-4287-973F-E7139CC3BF9E}" srcOrd="2" destOrd="0" presId="urn:microsoft.com/office/officeart/2005/8/layout/hierarchy4"/>
    <dgm:cxn modelId="{FF407382-1816-4A25-8D90-76DFB385B074}" type="presParOf" srcId="{A77BCCDE-3183-4287-973F-E7139CC3BF9E}" destId="{AD8E7834-3036-48DA-B0CA-53731B33CD54}" srcOrd="0" destOrd="0" presId="urn:microsoft.com/office/officeart/2005/8/layout/hierarchy4"/>
    <dgm:cxn modelId="{8EAFBD42-1D3B-4BB8-A235-EE5D98B3E853}" type="presParOf" srcId="{AD8E7834-3036-48DA-B0CA-53731B33CD54}" destId="{7F3B915D-7BFB-4B61-A781-47DDE8674247}" srcOrd="0" destOrd="0" presId="urn:microsoft.com/office/officeart/2005/8/layout/hierarchy4"/>
    <dgm:cxn modelId="{2B4DD7C3-02EB-4BAD-9572-6A612EA819BB}" type="presParOf" srcId="{AD8E7834-3036-48DA-B0CA-53731B33CD54}" destId="{FDA67628-4DC2-4A8B-8F29-E8F11AC7B08E}" srcOrd="1" destOrd="0" presId="urn:microsoft.com/office/officeart/2005/8/layout/hierarchy4"/>
    <dgm:cxn modelId="{7279C3C3-5720-4521-AFF6-2EFDE47D76CA}" type="presParOf" srcId="{AD8E7834-3036-48DA-B0CA-53731B33CD54}" destId="{FD13E4DC-8703-4FEB-A4FD-E4C00A402DAC}" srcOrd="2" destOrd="0" presId="urn:microsoft.com/office/officeart/2005/8/layout/hierarchy4"/>
    <dgm:cxn modelId="{A18FAF29-4C92-4F9C-B881-292A676787BA}" type="presParOf" srcId="{FD13E4DC-8703-4FEB-A4FD-E4C00A402DAC}" destId="{51F49843-A23A-4B87-AF5E-02CA934FC435}" srcOrd="0" destOrd="0" presId="urn:microsoft.com/office/officeart/2005/8/layout/hierarchy4"/>
    <dgm:cxn modelId="{3A887519-24B2-4CFA-B84F-3BB9F6C4732E}" type="presParOf" srcId="{51F49843-A23A-4B87-AF5E-02CA934FC435}" destId="{22D72C31-3987-48F3-A6BE-6AA124A8AE0E}" srcOrd="0" destOrd="0" presId="urn:microsoft.com/office/officeart/2005/8/layout/hierarchy4"/>
    <dgm:cxn modelId="{40539C97-F505-427A-9DBC-A32D9325F99C}" type="presParOf" srcId="{51F49843-A23A-4B87-AF5E-02CA934FC435}" destId="{E5BE765A-9B83-49D6-B7FD-4AE21E03D890}" srcOrd="1" destOrd="0" presId="urn:microsoft.com/office/officeart/2005/8/layout/hierarchy4"/>
    <dgm:cxn modelId="{4D16B553-7B53-4F20-8244-1B909BD2EB08}" type="presParOf" srcId="{FD13E4DC-8703-4FEB-A4FD-E4C00A402DAC}" destId="{69126D3F-C9DD-40B9-8527-AB31E062794C}" srcOrd="1" destOrd="0" presId="urn:microsoft.com/office/officeart/2005/8/layout/hierarchy4"/>
    <dgm:cxn modelId="{FB2CD1F8-33C9-4B6A-82A0-C80CCAD73ABF}" type="presParOf" srcId="{FD13E4DC-8703-4FEB-A4FD-E4C00A402DAC}" destId="{753AFF88-0CC4-4A4F-ADBB-1AA0CA1888AF}" srcOrd="2" destOrd="0" presId="urn:microsoft.com/office/officeart/2005/8/layout/hierarchy4"/>
    <dgm:cxn modelId="{30607AC4-F41B-445B-8449-A6272A36723E}" type="presParOf" srcId="{753AFF88-0CC4-4A4F-ADBB-1AA0CA1888AF}" destId="{B16371C2-8327-40CA-AECB-C08B0D3A1EBF}" srcOrd="0" destOrd="0" presId="urn:microsoft.com/office/officeart/2005/8/layout/hierarchy4"/>
    <dgm:cxn modelId="{36FC345B-EEEF-40CC-8B11-79703503B106}" type="presParOf" srcId="{753AFF88-0CC4-4A4F-ADBB-1AA0CA1888AF}" destId="{A498002F-41C2-4596-AD76-404F85E815D3}" srcOrd="1" destOrd="0" presId="urn:microsoft.com/office/officeart/2005/8/layout/hierarchy4"/>
    <dgm:cxn modelId="{16307A2F-33FD-45A6-913F-04F66E6E30E6}" type="presParOf" srcId="{A77BCCDE-3183-4287-973F-E7139CC3BF9E}" destId="{E12FD189-F54D-4DE5-9B2F-F527D60D9D9D}" srcOrd="1" destOrd="0" presId="urn:microsoft.com/office/officeart/2005/8/layout/hierarchy4"/>
    <dgm:cxn modelId="{5B2B3537-554D-4548-B9A7-465E9A5B58A5}" type="presParOf" srcId="{A77BCCDE-3183-4287-973F-E7139CC3BF9E}" destId="{13410B22-5650-4A07-8C38-D9AA86D94823}" srcOrd="2" destOrd="0" presId="urn:microsoft.com/office/officeart/2005/8/layout/hierarchy4"/>
    <dgm:cxn modelId="{4BCE5E5F-3853-4042-A138-9E93A5FBB948}" type="presParOf" srcId="{13410B22-5650-4A07-8C38-D9AA86D94823}" destId="{C62076A7-88C1-43CB-95CA-656841A168F9}" srcOrd="0" destOrd="0" presId="urn:microsoft.com/office/officeart/2005/8/layout/hierarchy4"/>
    <dgm:cxn modelId="{6F97A44A-86EE-4A64-B65A-582F0B7A70A5}" type="presParOf" srcId="{13410B22-5650-4A07-8C38-D9AA86D94823}" destId="{3E8AB31D-86D1-4CF0-9E6D-E9F100A79E66}" srcOrd="1" destOrd="0" presId="urn:microsoft.com/office/officeart/2005/8/layout/hierarchy4"/>
    <dgm:cxn modelId="{750CA1D4-0562-4AFB-AA2A-73C52EC8A14A}" type="presParOf" srcId="{13410B22-5650-4A07-8C38-D9AA86D94823}" destId="{B7328800-CB21-431F-AE49-D6F0FDED5B78}" srcOrd="2" destOrd="0" presId="urn:microsoft.com/office/officeart/2005/8/layout/hierarchy4"/>
    <dgm:cxn modelId="{E972CF27-3D6C-46F5-9299-0A09B41F1C93}" type="presParOf" srcId="{B7328800-CB21-431F-AE49-D6F0FDED5B78}" destId="{0E09AE08-74B3-48F2-A332-8029B9104F5A}" srcOrd="0" destOrd="0" presId="urn:microsoft.com/office/officeart/2005/8/layout/hierarchy4"/>
    <dgm:cxn modelId="{72B0ABBD-DAEA-4BDD-BF1E-8EEE608ED692}" type="presParOf" srcId="{0E09AE08-74B3-48F2-A332-8029B9104F5A}" destId="{CA8CE893-C056-4E45-A1EF-9A8F1636C8C9}" srcOrd="0" destOrd="0" presId="urn:microsoft.com/office/officeart/2005/8/layout/hierarchy4"/>
    <dgm:cxn modelId="{ECF6992B-D5BB-4317-804E-7406694ED457}" type="presParOf" srcId="{0E09AE08-74B3-48F2-A332-8029B9104F5A}" destId="{CCBCDA1B-7D20-4A44-A2AD-9A83A63CA2F1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89BD3E-AF34-4525-9CB4-CCC7CC99E600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DCACBBE-0102-407C-AC7F-AD6469DD162F}">
      <dgm:prSet phldrT="[Текст]"/>
      <dgm:spPr/>
      <dgm:t>
        <a:bodyPr/>
        <a:lstStyle/>
        <a:p>
          <a:r>
            <a:rPr lang="ru-RU" dirty="0" smtClean="0"/>
            <a:t>Главная проблема – карантин. Из-за ограничительных мер все ушли в </a:t>
          </a:r>
          <a:r>
            <a:rPr lang="ru-RU" dirty="0" err="1" smtClean="0"/>
            <a:t>он-лайн</a:t>
          </a:r>
          <a:endParaRPr lang="ru-RU" dirty="0"/>
        </a:p>
      </dgm:t>
    </dgm:pt>
    <dgm:pt modelId="{6E812B29-52E2-42CA-80F0-1DADF3051276}" type="parTrans" cxnId="{BD21EF10-C4D4-41BE-BFBF-1DE32C0C1C8C}">
      <dgm:prSet/>
      <dgm:spPr/>
      <dgm:t>
        <a:bodyPr/>
        <a:lstStyle/>
        <a:p>
          <a:endParaRPr lang="ru-RU"/>
        </a:p>
      </dgm:t>
    </dgm:pt>
    <dgm:pt modelId="{E86D56FB-E153-49E1-9088-85C760F1927B}" type="sibTrans" cxnId="{BD21EF10-C4D4-41BE-BFBF-1DE32C0C1C8C}">
      <dgm:prSet/>
      <dgm:spPr/>
      <dgm:t>
        <a:bodyPr/>
        <a:lstStyle/>
        <a:p>
          <a:endParaRPr lang="ru-RU"/>
        </a:p>
      </dgm:t>
    </dgm:pt>
    <dgm:pt modelId="{1E68B95A-41BB-497D-8F4A-613354499A93}">
      <dgm:prSet phldrT="[Текст]" custT="1"/>
      <dgm:spPr/>
      <dgm:t>
        <a:bodyPr/>
        <a:lstStyle/>
        <a:p>
          <a:r>
            <a:rPr lang="ru-RU" sz="2000" dirty="0" smtClean="0"/>
            <a:t>Поначалу детям было очень интересно, но скоро новизна пропала, и пропали дети. Обзванивали, просили, работали с родителями</a:t>
          </a:r>
          <a:endParaRPr lang="ru-RU" sz="2000" dirty="0"/>
        </a:p>
      </dgm:t>
    </dgm:pt>
    <dgm:pt modelId="{B7E69C9C-F17F-4AEB-A491-8FC8D105E457}" type="parTrans" cxnId="{45D878C3-A965-41E1-960F-6DA8B448EE20}">
      <dgm:prSet/>
      <dgm:spPr/>
      <dgm:t>
        <a:bodyPr/>
        <a:lstStyle/>
        <a:p>
          <a:endParaRPr lang="ru-RU"/>
        </a:p>
      </dgm:t>
    </dgm:pt>
    <dgm:pt modelId="{7D8C7C34-6DC9-4312-9D53-0FED2412D3B5}" type="sibTrans" cxnId="{45D878C3-A965-41E1-960F-6DA8B448EE20}">
      <dgm:prSet/>
      <dgm:spPr/>
      <dgm:t>
        <a:bodyPr/>
        <a:lstStyle/>
        <a:p>
          <a:endParaRPr lang="ru-RU"/>
        </a:p>
      </dgm:t>
    </dgm:pt>
    <dgm:pt modelId="{AE02EABC-2A91-4FFE-B612-B251F276CE77}">
      <dgm:prSet phldrT="[Текст]"/>
      <dgm:spPr/>
      <dgm:t>
        <a:bodyPr/>
        <a:lstStyle/>
        <a:p>
          <a:r>
            <a:rPr lang="ru-RU" dirty="0" smtClean="0"/>
            <a:t>Огромное количество </a:t>
          </a:r>
          <a:r>
            <a:rPr lang="ru-RU" dirty="0" err="1" smtClean="0"/>
            <a:t>он-лайн-мероприятий</a:t>
          </a:r>
          <a:endParaRPr lang="ru-RU" dirty="0"/>
        </a:p>
      </dgm:t>
    </dgm:pt>
    <dgm:pt modelId="{64F57257-5530-4A75-B387-AC0C641C62C9}" type="parTrans" cxnId="{9C6013A0-BBB0-4517-81A6-F07873F5C017}">
      <dgm:prSet/>
      <dgm:spPr/>
      <dgm:t>
        <a:bodyPr/>
        <a:lstStyle/>
        <a:p>
          <a:endParaRPr lang="ru-RU"/>
        </a:p>
      </dgm:t>
    </dgm:pt>
    <dgm:pt modelId="{E2BC0675-007A-4CC9-A493-D051C41D84CB}" type="sibTrans" cxnId="{9C6013A0-BBB0-4517-81A6-F07873F5C017}">
      <dgm:prSet/>
      <dgm:spPr/>
      <dgm:t>
        <a:bodyPr/>
        <a:lstStyle/>
        <a:p>
          <a:endParaRPr lang="ru-RU"/>
        </a:p>
      </dgm:t>
    </dgm:pt>
    <dgm:pt modelId="{FD1BFBC3-37BA-4146-9772-1237C4CE57DD}">
      <dgm:prSet phldrT="[Текст]"/>
      <dgm:spPr/>
      <dgm:t>
        <a:bodyPr/>
        <a:lstStyle/>
        <a:p>
          <a:r>
            <a:rPr lang="ru-RU" dirty="0" smtClean="0"/>
            <a:t>Нередко просто не хватало времени ответить на вопросы или прочесть информацию. Отбирали события по важности и нужности.</a:t>
          </a:r>
          <a:endParaRPr lang="ru-RU" dirty="0"/>
        </a:p>
      </dgm:t>
    </dgm:pt>
    <dgm:pt modelId="{ADD129E5-4A1D-4039-B509-2A0B2CB787A1}" type="parTrans" cxnId="{8E46C6FA-C445-463D-A9EC-5EA24DCA1DAF}">
      <dgm:prSet/>
      <dgm:spPr/>
      <dgm:t>
        <a:bodyPr/>
        <a:lstStyle/>
        <a:p>
          <a:endParaRPr lang="ru-RU"/>
        </a:p>
      </dgm:t>
    </dgm:pt>
    <dgm:pt modelId="{F77F49C6-7618-4732-9850-9880DFBDFD81}" type="sibTrans" cxnId="{8E46C6FA-C445-463D-A9EC-5EA24DCA1DAF}">
      <dgm:prSet/>
      <dgm:spPr/>
      <dgm:t>
        <a:bodyPr/>
        <a:lstStyle/>
        <a:p>
          <a:endParaRPr lang="ru-RU"/>
        </a:p>
      </dgm:t>
    </dgm:pt>
    <dgm:pt modelId="{37023DB9-BD05-40C1-800E-93104BEF25DD}">
      <dgm:prSet phldrT="[Текст]"/>
      <dgm:spPr/>
      <dgm:t>
        <a:bodyPr/>
        <a:lstStyle/>
        <a:p>
          <a:r>
            <a:rPr lang="ru-RU" dirty="0" smtClean="0"/>
            <a:t>Очень трудно снимать во время </a:t>
          </a:r>
          <a:r>
            <a:rPr lang="ru-RU" dirty="0" err="1" smtClean="0"/>
            <a:t>коронавируса</a:t>
          </a:r>
          <a:endParaRPr lang="ru-RU" dirty="0"/>
        </a:p>
      </dgm:t>
    </dgm:pt>
    <dgm:pt modelId="{7C80900A-CB40-4E80-BD61-206460B4636D}" type="parTrans" cxnId="{F68FB9B4-462D-42F6-AD5A-978DBBD34086}">
      <dgm:prSet/>
      <dgm:spPr/>
      <dgm:t>
        <a:bodyPr/>
        <a:lstStyle/>
        <a:p>
          <a:endParaRPr lang="ru-RU"/>
        </a:p>
      </dgm:t>
    </dgm:pt>
    <dgm:pt modelId="{BEE66DD2-1350-4446-BD0C-CFCB6AE9DAE1}" type="sibTrans" cxnId="{F68FB9B4-462D-42F6-AD5A-978DBBD34086}">
      <dgm:prSet/>
      <dgm:spPr/>
      <dgm:t>
        <a:bodyPr/>
        <a:lstStyle/>
        <a:p>
          <a:endParaRPr lang="ru-RU"/>
        </a:p>
      </dgm:t>
    </dgm:pt>
    <dgm:pt modelId="{B33E7BEE-AE5B-48A5-9D6B-8F5B8D3188DC}">
      <dgm:prSet phldrT="[Текст]"/>
      <dgm:spPr/>
      <dgm:t>
        <a:bodyPr/>
        <a:lstStyle/>
        <a:p>
          <a:r>
            <a:rPr lang="ru-RU" dirty="0" smtClean="0"/>
            <a:t>Родители не пускали детей, школы закрывали двери своих образовательных учреждений. Работали точечно. Собирались, как революционеры, по домам и на улице.</a:t>
          </a:r>
          <a:endParaRPr lang="ru-RU" dirty="0"/>
        </a:p>
      </dgm:t>
    </dgm:pt>
    <dgm:pt modelId="{06ED7587-5F26-43E6-BFCD-60260FC4AE1E}" type="parTrans" cxnId="{243D0BD9-FE04-4A68-9B35-7BF7A57377DA}">
      <dgm:prSet/>
      <dgm:spPr/>
      <dgm:t>
        <a:bodyPr/>
        <a:lstStyle/>
        <a:p>
          <a:endParaRPr lang="ru-RU"/>
        </a:p>
      </dgm:t>
    </dgm:pt>
    <dgm:pt modelId="{F102F255-4D12-4E22-A16C-4F3AD3C3DDCE}" type="sibTrans" cxnId="{243D0BD9-FE04-4A68-9B35-7BF7A57377DA}">
      <dgm:prSet/>
      <dgm:spPr/>
      <dgm:t>
        <a:bodyPr/>
        <a:lstStyle/>
        <a:p>
          <a:endParaRPr lang="ru-RU"/>
        </a:p>
      </dgm:t>
    </dgm:pt>
    <dgm:pt modelId="{6DF7228A-6F87-4957-9917-17AAB6C87D1D}" type="pres">
      <dgm:prSet presAssocID="{3689BD3E-AF34-4525-9CB4-CCC7CC99E600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209409C-4D5F-4999-B55A-9592737F1D1D}" type="pres">
      <dgm:prSet presAssocID="{0DCACBBE-0102-407C-AC7F-AD6469DD162F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16601-D666-4D49-9377-DB73CC4D438C}" type="pres">
      <dgm:prSet presAssocID="{0DCACBBE-0102-407C-AC7F-AD6469DD162F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EEE3E5-A780-414E-9219-079E0A2EAFAA}" type="pres">
      <dgm:prSet presAssocID="{AE02EABC-2A91-4FFE-B612-B251F276CE77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B24B7-3BED-488E-B6A2-30BDABF83E8B}" type="pres">
      <dgm:prSet presAssocID="{AE02EABC-2A91-4FFE-B612-B251F276CE77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460156-98B0-4CD5-BEFB-8AF01CFCA05C}" type="pres">
      <dgm:prSet presAssocID="{37023DB9-BD05-40C1-800E-93104BEF25DD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837975-0C2C-449C-BB0B-7834F76B029E}" type="pres">
      <dgm:prSet presAssocID="{37023DB9-BD05-40C1-800E-93104BEF25DD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3D0BD9-FE04-4A68-9B35-7BF7A57377DA}" srcId="{37023DB9-BD05-40C1-800E-93104BEF25DD}" destId="{B33E7BEE-AE5B-48A5-9D6B-8F5B8D3188DC}" srcOrd="0" destOrd="0" parTransId="{06ED7587-5F26-43E6-BFCD-60260FC4AE1E}" sibTransId="{F102F255-4D12-4E22-A16C-4F3AD3C3DDCE}"/>
    <dgm:cxn modelId="{BD21EF10-C4D4-41BE-BFBF-1DE32C0C1C8C}" srcId="{3689BD3E-AF34-4525-9CB4-CCC7CC99E600}" destId="{0DCACBBE-0102-407C-AC7F-AD6469DD162F}" srcOrd="0" destOrd="0" parTransId="{6E812B29-52E2-42CA-80F0-1DADF3051276}" sibTransId="{E86D56FB-E153-49E1-9088-85C760F1927B}"/>
    <dgm:cxn modelId="{F68FB9B4-462D-42F6-AD5A-978DBBD34086}" srcId="{3689BD3E-AF34-4525-9CB4-CCC7CC99E600}" destId="{37023DB9-BD05-40C1-800E-93104BEF25DD}" srcOrd="2" destOrd="0" parTransId="{7C80900A-CB40-4E80-BD61-206460B4636D}" sibTransId="{BEE66DD2-1350-4446-BD0C-CFCB6AE9DAE1}"/>
    <dgm:cxn modelId="{6141FECE-629D-450C-A6EF-23039D1F98A5}" type="presOf" srcId="{B33E7BEE-AE5B-48A5-9D6B-8F5B8D3188DC}" destId="{32837975-0C2C-449C-BB0B-7834F76B029E}" srcOrd="0" destOrd="0" presId="urn:microsoft.com/office/officeart/2009/3/layout/IncreasingArrowsProcess"/>
    <dgm:cxn modelId="{9C9C66E5-08E3-41F0-BDF5-FD938FE879EB}" type="presOf" srcId="{1E68B95A-41BB-497D-8F4A-613354499A93}" destId="{49B16601-D666-4D49-9377-DB73CC4D438C}" srcOrd="0" destOrd="0" presId="urn:microsoft.com/office/officeart/2009/3/layout/IncreasingArrowsProcess"/>
    <dgm:cxn modelId="{15AB6DD3-F64F-4AC8-B23E-752F561485B5}" type="presOf" srcId="{FD1BFBC3-37BA-4146-9772-1237C4CE57DD}" destId="{BC7B24B7-3BED-488E-B6A2-30BDABF83E8B}" srcOrd="0" destOrd="0" presId="urn:microsoft.com/office/officeart/2009/3/layout/IncreasingArrowsProcess"/>
    <dgm:cxn modelId="{4604C42E-90AF-4EFD-A8C6-7293CCE02B38}" type="presOf" srcId="{3689BD3E-AF34-4525-9CB4-CCC7CC99E600}" destId="{6DF7228A-6F87-4957-9917-17AAB6C87D1D}" srcOrd="0" destOrd="0" presId="urn:microsoft.com/office/officeart/2009/3/layout/IncreasingArrowsProcess"/>
    <dgm:cxn modelId="{9C6013A0-BBB0-4517-81A6-F07873F5C017}" srcId="{3689BD3E-AF34-4525-9CB4-CCC7CC99E600}" destId="{AE02EABC-2A91-4FFE-B612-B251F276CE77}" srcOrd="1" destOrd="0" parTransId="{64F57257-5530-4A75-B387-AC0C641C62C9}" sibTransId="{E2BC0675-007A-4CC9-A493-D051C41D84CB}"/>
    <dgm:cxn modelId="{34FF0968-443E-4F56-912C-52F55D823E32}" type="presOf" srcId="{AE02EABC-2A91-4FFE-B612-B251F276CE77}" destId="{01EEE3E5-A780-414E-9219-079E0A2EAFAA}" srcOrd="0" destOrd="0" presId="urn:microsoft.com/office/officeart/2009/3/layout/IncreasingArrowsProcess"/>
    <dgm:cxn modelId="{8E46C6FA-C445-463D-A9EC-5EA24DCA1DAF}" srcId="{AE02EABC-2A91-4FFE-B612-B251F276CE77}" destId="{FD1BFBC3-37BA-4146-9772-1237C4CE57DD}" srcOrd="0" destOrd="0" parTransId="{ADD129E5-4A1D-4039-B509-2A0B2CB787A1}" sibTransId="{F77F49C6-7618-4732-9850-9880DFBDFD81}"/>
    <dgm:cxn modelId="{45D878C3-A965-41E1-960F-6DA8B448EE20}" srcId="{0DCACBBE-0102-407C-AC7F-AD6469DD162F}" destId="{1E68B95A-41BB-497D-8F4A-613354499A93}" srcOrd="0" destOrd="0" parTransId="{B7E69C9C-F17F-4AEB-A491-8FC8D105E457}" sibTransId="{7D8C7C34-6DC9-4312-9D53-0FED2412D3B5}"/>
    <dgm:cxn modelId="{A83A34AD-64D0-4C92-A68B-A56A6EE3A106}" type="presOf" srcId="{0DCACBBE-0102-407C-AC7F-AD6469DD162F}" destId="{3209409C-4D5F-4999-B55A-9592737F1D1D}" srcOrd="0" destOrd="0" presId="urn:microsoft.com/office/officeart/2009/3/layout/IncreasingArrowsProcess"/>
    <dgm:cxn modelId="{0844E69E-C0CE-4A49-9D64-A774B594EB3D}" type="presOf" srcId="{37023DB9-BD05-40C1-800E-93104BEF25DD}" destId="{E8460156-98B0-4CD5-BEFB-8AF01CFCA05C}" srcOrd="0" destOrd="0" presId="urn:microsoft.com/office/officeart/2009/3/layout/IncreasingArrowsProcess"/>
    <dgm:cxn modelId="{76890661-A6FF-4E4D-8CC2-AA1788313830}" type="presParOf" srcId="{6DF7228A-6F87-4957-9917-17AAB6C87D1D}" destId="{3209409C-4D5F-4999-B55A-9592737F1D1D}" srcOrd="0" destOrd="0" presId="urn:microsoft.com/office/officeart/2009/3/layout/IncreasingArrowsProcess"/>
    <dgm:cxn modelId="{9007C9F2-1C51-4917-A209-126DD3E3EABA}" type="presParOf" srcId="{6DF7228A-6F87-4957-9917-17AAB6C87D1D}" destId="{49B16601-D666-4D49-9377-DB73CC4D438C}" srcOrd="1" destOrd="0" presId="urn:microsoft.com/office/officeart/2009/3/layout/IncreasingArrowsProcess"/>
    <dgm:cxn modelId="{0B4DCB31-8341-4A12-BFCB-C0C589E473B6}" type="presParOf" srcId="{6DF7228A-6F87-4957-9917-17AAB6C87D1D}" destId="{01EEE3E5-A780-414E-9219-079E0A2EAFAA}" srcOrd="2" destOrd="0" presId="urn:microsoft.com/office/officeart/2009/3/layout/IncreasingArrowsProcess"/>
    <dgm:cxn modelId="{25E8BEB6-D4C3-4C01-84CB-5FDD60F99265}" type="presParOf" srcId="{6DF7228A-6F87-4957-9917-17AAB6C87D1D}" destId="{BC7B24B7-3BED-488E-B6A2-30BDABF83E8B}" srcOrd="3" destOrd="0" presId="urn:microsoft.com/office/officeart/2009/3/layout/IncreasingArrowsProcess"/>
    <dgm:cxn modelId="{C2F02FF0-489B-4DC0-ABFC-F6422B5DD828}" type="presParOf" srcId="{6DF7228A-6F87-4957-9917-17AAB6C87D1D}" destId="{E8460156-98B0-4CD5-BEFB-8AF01CFCA05C}" srcOrd="4" destOrd="0" presId="urn:microsoft.com/office/officeart/2009/3/layout/IncreasingArrowsProcess"/>
    <dgm:cxn modelId="{3A1EDACC-B02C-47D1-9609-1FDD7EA97678}" type="presParOf" srcId="{6DF7228A-6F87-4957-9917-17AAB6C87D1D}" destId="{32837975-0C2C-449C-BB0B-7834F76B029E}" srcOrd="5" destOrd="0" presId="urn:microsoft.com/office/officeart/2009/3/layout/IncreasingArrowsProces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2815B-A996-42FB-8F71-ABEA16F4E1D0}" type="doc">
      <dgm:prSet loTypeId="urn:microsoft.com/office/officeart/2005/8/layout/pList2#1" loCatId="picture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E91A7FFE-08F4-4AAA-ADFC-F4038E7DE336}">
      <dgm:prSet phldrT="[Текст]"/>
      <dgm:spPr/>
      <dgm:t>
        <a:bodyPr/>
        <a:lstStyle/>
        <a:p>
          <a:r>
            <a:rPr lang="en-US" dirty="0" smtClean="0"/>
            <a:t>XV</a:t>
          </a:r>
          <a:r>
            <a:rPr lang="ru-RU" dirty="0" smtClean="0"/>
            <a:t> Межрегиональный фестиваль детских и юношеских СМИ «На 45-й параллели»</a:t>
          </a:r>
          <a:endParaRPr lang="ru-RU" dirty="0"/>
        </a:p>
      </dgm:t>
    </dgm:pt>
    <dgm:pt modelId="{2B41E6A7-655E-42A7-9CF4-B0E8435CC97A}" type="parTrans" cxnId="{5D47CE88-80B4-42CE-9FFA-B0ACB1460BCE}">
      <dgm:prSet/>
      <dgm:spPr/>
      <dgm:t>
        <a:bodyPr/>
        <a:lstStyle/>
        <a:p>
          <a:endParaRPr lang="ru-RU"/>
        </a:p>
      </dgm:t>
    </dgm:pt>
    <dgm:pt modelId="{617446FC-5E5A-455D-8FDC-E65136902A82}" type="sibTrans" cxnId="{5D47CE88-80B4-42CE-9FFA-B0ACB1460BCE}">
      <dgm:prSet/>
      <dgm:spPr/>
      <dgm:t>
        <a:bodyPr/>
        <a:lstStyle/>
        <a:p>
          <a:endParaRPr lang="ru-RU"/>
        </a:p>
      </dgm:t>
    </dgm:pt>
    <dgm:pt modelId="{89E7B3D9-E370-43FC-A12B-549C14E45A68}">
      <dgm:prSet phldrT="[Текст]"/>
      <dgm:spPr/>
      <dgm:t>
        <a:bodyPr/>
        <a:lstStyle/>
        <a:p>
          <a:r>
            <a:rPr lang="ru-RU" dirty="0" smtClean="0"/>
            <a:t>Фотоконкурс  «Город глазами детей»</a:t>
          </a:r>
          <a:endParaRPr lang="ru-RU" dirty="0"/>
        </a:p>
      </dgm:t>
    </dgm:pt>
    <dgm:pt modelId="{858FAA76-6EF3-4C88-95B3-48F2E8D48E90}" type="parTrans" cxnId="{D4A5E448-24C7-4866-9A43-100C50C70B66}">
      <dgm:prSet/>
      <dgm:spPr/>
      <dgm:t>
        <a:bodyPr/>
        <a:lstStyle/>
        <a:p>
          <a:endParaRPr lang="ru-RU"/>
        </a:p>
      </dgm:t>
    </dgm:pt>
    <dgm:pt modelId="{DD159609-3673-47E7-BD5B-A7FF44E79F8F}" type="sibTrans" cxnId="{D4A5E448-24C7-4866-9A43-100C50C70B66}">
      <dgm:prSet/>
      <dgm:spPr/>
      <dgm:t>
        <a:bodyPr/>
        <a:lstStyle/>
        <a:p>
          <a:endParaRPr lang="ru-RU"/>
        </a:p>
      </dgm:t>
    </dgm:pt>
    <dgm:pt modelId="{812E5F6D-51B0-4A99-B798-8D7915691C8B}">
      <dgm:prSet phldrT="[Текст]"/>
      <dgm:spPr/>
      <dgm:t>
        <a:bodyPr/>
        <a:lstStyle/>
        <a:p>
          <a:r>
            <a:rPr lang="ru-RU" dirty="0" smtClean="0"/>
            <a:t>Образовательные </a:t>
          </a:r>
          <a:r>
            <a:rPr lang="ru-RU" dirty="0" err="1" smtClean="0"/>
            <a:t>вебинары</a:t>
          </a:r>
          <a:endParaRPr lang="ru-RU" dirty="0"/>
        </a:p>
      </dgm:t>
    </dgm:pt>
    <dgm:pt modelId="{821D4507-6052-4CDB-B8C8-8E6664BE99A3}" type="parTrans" cxnId="{DD8885F1-032D-4242-A8D3-A7C67977C2E1}">
      <dgm:prSet/>
      <dgm:spPr/>
      <dgm:t>
        <a:bodyPr/>
        <a:lstStyle/>
        <a:p>
          <a:endParaRPr lang="ru-RU"/>
        </a:p>
      </dgm:t>
    </dgm:pt>
    <dgm:pt modelId="{43D4B27C-EFF3-4AD0-9D00-C4C904954588}" type="sibTrans" cxnId="{DD8885F1-032D-4242-A8D3-A7C67977C2E1}">
      <dgm:prSet/>
      <dgm:spPr/>
      <dgm:t>
        <a:bodyPr/>
        <a:lstStyle/>
        <a:p>
          <a:endParaRPr lang="ru-RU"/>
        </a:p>
      </dgm:t>
    </dgm:pt>
    <dgm:pt modelId="{5404205C-38DD-4DE4-84C8-904ECE7A6C60}">
      <dgm:prSet custT="1"/>
      <dgm:spPr/>
      <dgm:t>
        <a:bodyPr/>
        <a:lstStyle/>
        <a:p>
          <a:r>
            <a:rPr lang="ru-RU" sz="1400" dirty="0" smtClean="0"/>
            <a:t>Обсуждение в </a:t>
          </a:r>
          <a:r>
            <a:rPr lang="ru-RU" sz="1400" dirty="0" err="1" smtClean="0"/>
            <a:t>он-лайн</a:t>
          </a:r>
          <a:r>
            <a:rPr lang="ru-RU" sz="1400" dirty="0" smtClean="0"/>
            <a:t> режиме фильма «Мы помним!</a:t>
          </a:r>
          <a:r>
            <a:rPr lang="en-US" sz="1400" dirty="0" smtClean="0"/>
            <a:t>https</a:t>
          </a:r>
          <a:r>
            <a:rPr lang="en-US" sz="1400" dirty="0"/>
            <a:t>://www.instagram.com/p/CAFD7xVpEuz/</a:t>
          </a:r>
          <a:endParaRPr lang="ru-RU" sz="1400" dirty="0"/>
        </a:p>
      </dgm:t>
    </dgm:pt>
    <dgm:pt modelId="{657B108F-9B2B-42B7-8373-50F209564CB0}" type="parTrans" cxnId="{17AFAA1D-75BF-44B1-9646-EEF582E2D16F}">
      <dgm:prSet/>
      <dgm:spPr/>
      <dgm:t>
        <a:bodyPr/>
        <a:lstStyle/>
        <a:p>
          <a:endParaRPr lang="ru-RU"/>
        </a:p>
      </dgm:t>
    </dgm:pt>
    <dgm:pt modelId="{4A3258EE-810B-4623-9DC9-B5CDAEF73345}" type="sibTrans" cxnId="{17AFAA1D-75BF-44B1-9646-EEF582E2D16F}">
      <dgm:prSet/>
      <dgm:spPr/>
      <dgm:t>
        <a:bodyPr/>
        <a:lstStyle/>
        <a:p>
          <a:endParaRPr lang="ru-RU"/>
        </a:p>
      </dgm:t>
    </dgm:pt>
    <dgm:pt modelId="{0AC97DFF-EFB4-462E-91EA-0203AA059764}" type="pres">
      <dgm:prSet presAssocID="{E7D2815B-A996-42FB-8F71-ABEA16F4E1D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097BB1-4225-44B4-B321-4FAB02C1BA37}" type="pres">
      <dgm:prSet presAssocID="{E7D2815B-A996-42FB-8F71-ABEA16F4E1D0}" presName="bkgdShp" presStyleLbl="alignAccFollowNode1" presStyleIdx="0" presStyleCnt="1"/>
      <dgm:spPr/>
    </dgm:pt>
    <dgm:pt modelId="{6916A026-C612-45E9-88DE-A14692DFAE68}" type="pres">
      <dgm:prSet presAssocID="{E7D2815B-A996-42FB-8F71-ABEA16F4E1D0}" presName="linComp" presStyleCnt="0"/>
      <dgm:spPr/>
    </dgm:pt>
    <dgm:pt modelId="{AF29CBC3-F10A-4148-8DCA-19E27B61FC95}" type="pres">
      <dgm:prSet presAssocID="{E91A7FFE-08F4-4AAA-ADFC-F4038E7DE336}" presName="compNode" presStyleCnt="0"/>
      <dgm:spPr/>
    </dgm:pt>
    <dgm:pt modelId="{0D775CCC-0605-4140-BF57-F8DF83920BF7}" type="pres">
      <dgm:prSet presAssocID="{E91A7FFE-08F4-4AAA-ADFC-F4038E7DE33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94890-9E19-422A-A371-2064FF4B6234}" type="pres">
      <dgm:prSet presAssocID="{E91A7FFE-08F4-4AAA-ADFC-F4038E7DE336}" presName="invisiNode" presStyleLbl="node1" presStyleIdx="0" presStyleCnt="4"/>
      <dgm:spPr/>
    </dgm:pt>
    <dgm:pt modelId="{0FFD33B2-448E-4845-8E41-48F3F40E58A4}" type="pres">
      <dgm:prSet presAssocID="{E91A7FFE-08F4-4AAA-ADFC-F4038E7DE336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32234F8-B31B-44ED-AFD3-B063B83A1C05}" type="pres">
      <dgm:prSet presAssocID="{617446FC-5E5A-455D-8FDC-E65136902A8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104892-BC63-4751-8520-26BA471B8549}" type="pres">
      <dgm:prSet presAssocID="{89E7B3D9-E370-43FC-A12B-549C14E45A68}" presName="compNode" presStyleCnt="0"/>
      <dgm:spPr/>
    </dgm:pt>
    <dgm:pt modelId="{D52CF0EC-F8C2-4DBD-BA37-32D8EFD7DEC8}" type="pres">
      <dgm:prSet presAssocID="{89E7B3D9-E370-43FC-A12B-549C14E45A6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C2BEE-9D09-47C6-8C3D-81B84DABAB84}" type="pres">
      <dgm:prSet presAssocID="{89E7B3D9-E370-43FC-A12B-549C14E45A68}" presName="invisiNode" presStyleLbl="node1" presStyleIdx="1" presStyleCnt="4"/>
      <dgm:spPr/>
    </dgm:pt>
    <dgm:pt modelId="{E9D41A5B-F498-4292-81A1-104DAD779CAB}" type="pres">
      <dgm:prSet presAssocID="{89E7B3D9-E370-43FC-A12B-549C14E45A68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4CFC030-40F7-4697-B234-C13A8FEE2B12}" type="pres">
      <dgm:prSet presAssocID="{DD159609-3673-47E7-BD5B-A7FF44E79F8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84C04D6-1DC6-4DFA-8DFE-13A859BC4436}" type="pres">
      <dgm:prSet presAssocID="{5404205C-38DD-4DE4-84C8-904ECE7A6C60}" presName="compNode" presStyleCnt="0"/>
      <dgm:spPr/>
    </dgm:pt>
    <dgm:pt modelId="{F9D067A0-8445-48BD-9C49-C524C5D8171F}" type="pres">
      <dgm:prSet presAssocID="{5404205C-38DD-4DE4-84C8-904ECE7A6C60}" presName="node" presStyleLbl="node1" presStyleIdx="2" presStyleCnt="4">
        <dgm:presLayoutVars>
          <dgm:bulletEnabled val="1"/>
        </dgm:presLayoutVars>
      </dgm:prSet>
      <dgm:spPr/>
    </dgm:pt>
    <dgm:pt modelId="{310E4B7A-759F-4BF0-AB8F-EE014943A356}" type="pres">
      <dgm:prSet presAssocID="{5404205C-38DD-4DE4-84C8-904ECE7A6C60}" presName="invisiNode" presStyleLbl="node1" presStyleIdx="2" presStyleCnt="4"/>
      <dgm:spPr/>
    </dgm:pt>
    <dgm:pt modelId="{80457363-269A-4936-93D0-AE7843607E9F}" type="pres">
      <dgm:prSet presAssocID="{5404205C-38DD-4DE4-84C8-904ECE7A6C60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CE38443-EB3B-4650-8D52-2BFC0512D772}" type="pres">
      <dgm:prSet presAssocID="{4A3258EE-810B-4623-9DC9-B5CDAEF73345}" presName="sibTrans" presStyleLbl="sibTrans2D1" presStyleIdx="0" presStyleCnt="0"/>
      <dgm:spPr/>
    </dgm:pt>
    <dgm:pt modelId="{AD2586F4-4484-459D-BE7E-D36811307759}" type="pres">
      <dgm:prSet presAssocID="{812E5F6D-51B0-4A99-B798-8D7915691C8B}" presName="compNode" presStyleCnt="0"/>
      <dgm:spPr/>
    </dgm:pt>
    <dgm:pt modelId="{307A8F79-6CF2-495F-81DD-F4DC52B0BA06}" type="pres">
      <dgm:prSet presAssocID="{812E5F6D-51B0-4A99-B798-8D7915691C8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A11F7-24F9-4BDB-80EA-E9FEB1B988ED}" type="pres">
      <dgm:prSet presAssocID="{812E5F6D-51B0-4A99-B798-8D7915691C8B}" presName="invisiNode" presStyleLbl="node1" presStyleIdx="3" presStyleCnt="4"/>
      <dgm:spPr/>
    </dgm:pt>
    <dgm:pt modelId="{9D9CB7D2-5C39-4CE5-99FF-DF9E7FF9842A}" type="pres">
      <dgm:prSet presAssocID="{812E5F6D-51B0-4A99-B798-8D7915691C8B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F62A6359-B241-465E-A5CD-7626AB943FCB}" type="presOf" srcId="{812E5F6D-51B0-4A99-B798-8D7915691C8B}" destId="{307A8F79-6CF2-495F-81DD-F4DC52B0BA06}" srcOrd="0" destOrd="0" presId="urn:microsoft.com/office/officeart/2005/8/layout/pList2#1"/>
    <dgm:cxn modelId="{EE7BECBA-FF7D-4885-A2E7-F4ECFF4A063F}" type="presOf" srcId="{DD159609-3673-47E7-BD5B-A7FF44E79F8F}" destId="{84CFC030-40F7-4697-B234-C13A8FEE2B12}" srcOrd="0" destOrd="0" presId="urn:microsoft.com/office/officeart/2005/8/layout/pList2#1"/>
    <dgm:cxn modelId="{B06AF419-B418-473F-A55D-BF58423FDCF9}" type="presOf" srcId="{E91A7FFE-08F4-4AAA-ADFC-F4038E7DE336}" destId="{0D775CCC-0605-4140-BF57-F8DF83920BF7}" srcOrd="0" destOrd="0" presId="urn:microsoft.com/office/officeart/2005/8/layout/pList2#1"/>
    <dgm:cxn modelId="{561E5585-5AD4-4266-97AD-18570CAD3E36}" type="presOf" srcId="{E7D2815B-A996-42FB-8F71-ABEA16F4E1D0}" destId="{0AC97DFF-EFB4-462E-91EA-0203AA059764}" srcOrd="0" destOrd="0" presId="urn:microsoft.com/office/officeart/2005/8/layout/pList2#1"/>
    <dgm:cxn modelId="{FEDD491E-2B9A-49E8-8A47-EC520DBBA5A3}" type="presOf" srcId="{89E7B3D9-E370-43FC-A12B-549C14E45A68}" destId="{D52CF0EC-F8C2-4DBD-BA37-32D8EFD7DEC8}" srcOrd="0" destOrd="0" presId="urn:microsoft.com/office/officeart/2005/8/layout/pList2#1"/>
    <dgm:cxn modelId="{F32F8C5F-8A9F-4618-A27A-113D41CFDB19}" type="presOf" srcId="{617446FC-5E5A-455D-8FDC-E65136902A82}" destId="{832234F8-B31B-44ED-AFD3-B063B83A1C05}" srcOrd="0" destOrd="0" presId="urn:microsoft.com/office/officeart/2005/8/layout/pList2#1"/>
    <dgm:cxn modelId="{5D47CE88-80B4-42CE-9FFA-B0ACB1460BCE}" srcId="{E7D2815B-A996-42FB-8F71-ABEA16F4E1D0}" destId="{E91A7FFE-08F4-4AAA-ADFC-F4038E7DE336}" srcOrd="0" destOrd="0" parTransId="{2B41E6A7-655E-42A7-9CF4-B0E8435CC97A}" sibTransId="{617446FC-5E5A-455D-8FDC-E65136902A82}"/>
    <dgm:cxn modelId="{DD8885F1-032D-4242-A8D3-A7C67977C2E1}" srcId="{E7D2815B-A996-42FB-8F71-ABEA16F4E1D0}" destId="{812E5F6D-51B0-4A99-B798-8D7915691C8B}" srcOrd="3" destOrd="0" parTransId="{821D4507-6052-4CDB-B8C8-8E6664BE99A3}" sibTransId="{43D4B27C-EFF3-4AD0-9D00-C4C904954588}"/>
    <dgm:cxn modelId="{20D529EF-56F5-440C-8262-074A2EE9F1BA}" type="presOf" srcId="{5404205C-38DD-4DE4-84C8-904ECE7A6C60}" destId="{F9D067A0-8445-48BD-9C49-C524C5D8171F}" srcOrd="0" destOrd="0" presId="urn:microsoft.com/office/officeart/2005/8/layout/pList2#1"/>
    <dgm:cxn modelId="{17AFAA1D-75BF-44B1-9646-EEF582E2D16F}" srcId="{E7D2815B-A996-42FB-8F71-ABEA16F4E1D0}" destId="{5404205C-38DD-4DE4-84C8-904ECE7A6C60}" srcOrd="2" destOrd="0" parTransId="{657B108F-9B2B-42B7-8373-50F209564CB0}" sibTransId="{4A3258EE-810B-4623-9DC9-B5CDAEF73345}"/>
    <dgm:cxn modelId="{CF954477-2737-416B-8498-CF663CB11AAC}" type="presOf" srcId="{4A3258EE-810B-4623-9DC9-B5CDAEF73345}" destId="{0CE38443-EB3B-4650-8D52-2BFC0512D772}" srcOrd="0" destOrd="0" presId="urn:microsoft.com/office/officeart/2005/8/layout/pList2#1"/>
    <dgm:cxn modelId="{D4A5E448-24C7-4866-9A43-100C50C70B66}" srcId="{E7D2815B-A996-42FB-8F71-ABEA16F4E1D0}" destId="{89E7B3D9-E370-43FC-A12B-549C14E45A68}" srcOrd="1" destOrd="0" parTransId="{858FAA76-6EF3-4C88-95B3-48F2E8D48E90}" sibTransId="{DD159609-3673-47E7-BD5B-A7FF44E79F8F}"/>
    <dgm:cxn modelId="{37A970A5-A07F-42DE-9DF8-C369FE8A09FF}" type="presParOf" srcId="{0AC97DFF-EFB4-462E-91EA-0203AA059764}" destId="{5E097BB1-4225-44B4-B321-4FAB02C1BA37}" srcOrd="0" destOrd="0" presId="urn:microsoft.com/office/officeart/2005/8/layout/pList2#1"/>
    <dgm:cxn modelId="{1FEFA7FD-53E5-46E0-94DD-F733FDDA8DE8}" type="presParOf" srcId="{0AC97DFF-EFB4-462E-91EA-0203AA059764}" destId="{6916A026-C612-45E9-88DE-A14692DFAE68}" srcOrd="1" destOrd="0" presId="urn:microsoft.com/office/officeart/2005/8/layout/pList2#1"/>
    <dgm:cxn modelId="{D2ADF21C-13EE-4A1F-87B3-8F0767D4049E}" type="presParOf" srcId="{6916A026-C612-45E9-88DE-A14692DFAE68}" destId="{AF29CBC3-F10A-4148-8DCA-19E27B61FC95}" srcOrd="0" destOrd="0" presId="urn:microsoft.com/office/officeart/2005/8/layout/pList2#1"/>
    <dgm:cxn modelId="{DFCA6299-F0C5-4031-B23D-F436DFF8BBA2}" type="presParOf" srcId="{AF29CBC3-F10A-4148-8DCA-19E27B61FC95}" destId="{0D775CCC-0605-4140-BF57-F8DF83920BF7}" srcOrd="0" destOrd="0" presId="urn:microsoft.com/office/officeart/2005/8/layout/pList2#1"/>
    <dgm:cxn modelId="{C91F9E7E-0894-40EE-A447-17D858D87828}" type="presParOf" srcId="{AF29CBC3-F10A-4148-8DCA-19E27B61FC95}" destId="{C2C94890-9E19-422A-A371-2064FF4B6234}" srcOrd="1" destOrd="0" presId="urn:microsoft.com/office/officeart/2005/8/layout/pList2#1"/>
    <dgm:cxn modelId="{62CC7C83-0072-4A49-A650-C6AA8A6C23A7}" type="presParOf" srcId="{AF29CBC3-F10A-4148-8DCA-19E27B61FC95}" destId="{0FFD33B2-448E-4845-8E41-48F3F40E58A4}" srcOrd="2" destOrd="0" presId="urn:microsoft.com/office/officeart/2005/8/layout/pList2#1"/>
    <dgm:cxn modelId="{9605F414-ECC3-4179-B59B-6539A15B398E}" type="presParOf" srcId="{6916A026-C612-45E9-88DE-A14692DFAE68}" destId="{832234F8-B31B-44ED-AFD3-B063B83A1C05}" srcOrd="1" destOrd="0" presId="urn:microsoft.com/office/officeart/2005/8/layout/pList2#1"/>
    <dgm:cxn modelId="{CD2C896E-4821-4E0A-B29F-9E4CBFD8FF82}" type="presParOf" srcId="{6916A026-C612-45E9-88DE-A14692DFAE68}" destId="{A6104892-BC63-4751-8520-26BA471B8549}" srcOrd="2" destOrd="0" presId="urn:microsoft.com/office/officeart/2005/8/layout/pList2#1"/>
    <dgm:cxn modelId="{C28F1C3D-1569-403B-B84A-DD6BE4373B26}" type="presParOf" srcId="{A6104892-BC63-4751-8520-26BA471B8549}" destId="{D52CF0EC-F8C2-4DBD-BA37-32D8EFD7DEC8}" srcOrd="0" destOrd="0" presId="urn:microsoft.com/office/officeart/2005/8/layout/pList2#1"/>
    <dgm:cxn modelId="{ABCABE80-7CBD-435C-BD89-DEE2B7B6F24D}" type="presParOf" srcId="{A6104892-BC63-4751-8520-26BA471B8549}" destId="{3EDC2BEE-9D09-47C6-8C3D-81B84DABAB84}" srcOrd="1" destOrd="0" presId="urn:microsoft.com/office/officeart/2005/8/layout/pList2#1"/>
    <dgm:cxn modelId="{73514670-1784-4A67-8756-30E3943E3F1A}" type="presParOf" srcId="{A6104892-BC63-4751-8520-26BA471B8549}" destId="{E9D41A5B-F498-4292-81A1-104DAD779CAB}" srcOrd="2" destOrd="0" presId="urn:microsoft.com/office/officeart/2005/8/layout/pList2#1"/>
    <dgm:cxn modelId="{23D09649-747F-4DE9-BF1D-13659D8917DC}" type="presParOf" srcId="{6916A026-C612-45E9-88DE-A14692DFAE68}" destId="{84CFC030-40F7-4697-B234-C13A8FEE2B12}" srcOrd="3" destOrd="0" presId="urn:microsoft.com/office/officeart/2005/8/layout/pList2#1"/>
    <dgm:cxn modelId="{0C4710C5-A1E8-4F39-B566-F039039DE3FC}" type="presParOf" srcId="{6916A026-C612-45E9-88DE-A14692DFAE68}" destId="{784C04D6-1DC6-4DFA-8DFE-13A859BC4436}" srcOrd="4" destOrd="0" presId="urn:microsoft.com/office/officeart/2005/8/layout/pList2#1"/>
    <dgm:cxn modelId="{C3064773-9890-4612-9603-4F43AC6BC528}" type="presParOf" srcId="{784C04D6-1DC6-4DFA-8DFE-13A859BC4436}" destId="{F9D067A0-8445-48BD-9C49-C524C5D8171F}" srcOrd="0" destOrd="0" presId="urn:microsoft.com/office/officeart/2005/8/layout/pList2#1"/>
    <dgm:cxn modelId="{1EB6FA93-33E7-4D71-9D52-633BD646B4A5}" type="presParOf" srcId="{784C04D6-1DC6-4DFA-8DFE-13A859BC4436}" destId="{310E4B7A-759F-4BF0-AB8F-EE014943A356}" srcOrd="1" destOrd="0" presId="urn:microsoft.com/office/officeart/2005/8/layout/pList2#1"/>
    <dgm:cxn modelId="{97D78EF4-6434-4D46-8906-71DD24CFCC2C}" type="presParOf" srcId="{784C04D6-1DC6-4DFA-8DFE-13A859BC4436}" destId="{80457363-269A-4936-93D0-AE7843607E9F}" srcOrd="2" destOrd="0" presId="urn:microsoft.com/office/officeart/2005/8/layout/pList2#1"/>
    <dgm:cxn modelId="{3A2E368A-4339-4F02-AFAF-5BD9815ADFBC}" type="presParOf" srcId="{6916A026-C612-45E9-88DE-A14692DFAE68}" destId="{0CE38443-EB3B-4650-8D52-2BFC0512D772}" srcOrd="5" destOrd="0" presId="urn:microsoft.com/office/officeart/2005/8/layout/pList2#1"/>
    <dgm:cxn modelId="{8E22F16E-D6CC-4B07-A62B-9467070FAAFA}" type="presParOf" srcId="{6916A026-C612-45E9-88DE-A14692DFAE68}" destId="{AD2586F4-4484-459D-BE7E-D36811307759}" srcOrd="6" destOrd="0" presId="urn:microsoft.com/office/officeart/2005/8/layout/pList2#1"/>
    <dgm:cxn modelId="{3352D4EC-366E-4405-8BAA-71741761484D}" type="presParOf" srcId="{AD2586F4-4484-459D-BE7E-D36811307759}" destId="{307A8F79-6CF2-495F-81DD-F4DC52B0BA06}" srcOrd="0" destOrd="0" presId="urn:microsoft.com/office/officeart/2005/8/layout/pList2#1"/>
    <dgm:cxn modelId="{3ECEEEB8-FB55-4F12-8AD9-3280C1B49BCC}" type="presParOf" srcId="{AD2586F4-4484-459D-BE7E-D36811307759}" destId="{E1FA11F7-24F9-4BDB-80EA-E9FEB1B988ED}" srcOrd="1" destOrd="0" presId="urn:microsoft.com/office/officeart/2005/8/layout/pList2#1"/>
    <dgm:cxn modelId="{502F8C7F-2C1B-42EE-BA49-2520C1392012}" type="presParOf" srcId="{AD2586F4-4484-459D-BE7E-D36811307759}" destId="{9D9CB7D2-5C39-4CE5-99FF-DF9E7FF9842A}" srcOrd="2" destOrd="0" presId="urn:microsoft.com/office/officeart/2005/8/layout/pList2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FE7963-20BB-4C11-B63B-D1D5E41D15DD}" type="doc">
      <dgm:prSet loTypeId="urn:microsoft.com/office/officeart/2005/8/layout/vList3#1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EC9E5A-20B2-484B-9FE7-F24D9179732B}">
      <dgm:prSet phldrT="[Текст]"/>
      <dgm:spPr/>
      <dgm:t>
        <a:bodyPr/>
        <a:lstStyle/>
        <a:p>
          <a:r>
            <a:rPr lang="ru-RU" dirty="0" smtClean="0"/>
            <a:t>МАУ ДО СДДТ предоставляет площадки и материально- техническую базу для  работы ТК «45-я параллель»</a:t>
          </a:r>
          <a:endParaRPr lang="ru-RU" dirty="0"/>
        </a:p>
      </dgm:t>
    </dgm:pt>
    <dgm:pt modelId="{D3FB61A1-C521-49B7-A623-C3B6E431878E}" type="parTrans" cxnId="{AF436A84-5DAC-47A1-A946-1A3C59218EE9}">
      <dgm:prSet/>
      <dgm:spPr/>
      <dgm:t>
        <a:bodyPr/>
        <a:lstStyle/>
        <a:p>
          <a:endParaRPr lang="ru-RU"/>
        </a:p>
      </dgm:t>
    </dgm:pt>
    <dgm:pt modelId="{82CB4C19-A069-4744-85C6-5F18CDC66AB6}" type="sibTrans" cxnId="{AF436A84-5DAC-47A1-A946-1A3C59218EE9}">
      <dgm:prSet/>
      <dgm:spPr/>
      <dgm:t>
        <a:bodyPr/>
        <a:lstStyle/>
        <a:p>
          <a:endParaRPr lang="ru-RU"/>
        </a:p>
      </dgm:t>
    </dgm:pt>
    <dgm:pt modelId="{5F33DBDE-785E-4E1F-8C01-65528467506C}">
      <dgm:prSet phldrT="[Текст]"/>
      <dgm:spPr/>
      <dgm:t>
        <a:bodyPr/>
        <a:lstStyle/>
        <a:p>
          <a:r>
            <a:rPr lang="ru-RU" dirty="0" smtClean="0"/>
            <a:t>ГТРК «Ставрополье» – информационный партнер и  постоянный участник конкурса детских и молодежных СМИ «На 45-й параллели» </a:t>
          </a:r>
          <a:endParaRPr lang="ru-RU" dirty="0"/>
        </a:p>
      </dgm:t>
    </dgm:pt>
    <dgm:pt modelId="{3AE361C7-D0E8-4F14-8553-FFB4141E319C}" type="parTrans" cxnId="{47C8B648-FB43-44D0-BD45-2A506B6659C7}">
      <dgm:prSet/>
      <dgm:spPr/>
      <dgm:t>
        <a:bodyPr/>
        <a:lstStyle/>
        <a:p>
          <a:endParaRPr lang="ru-RU"/>
        </a:p>
      </dgm:t>
    </dgm:pt>
    <dgm:pt modelId="{898972D2-D036-4AA7-9227-BCBB0FF97D0F}" type="sibTrans" cxnId="{47C8B648-FB43-44D0-BD45-2A506B6659C7}">
      <dgm:prSet/>
      <dgm:spPr/>
      <dgm:t>
        <a:bodyPr/>
        <a:lstStyle/>
        <a:p>
          <a:endParaRPr lang="ru-RU"/>
        </a:p>
      </dgm:t>
    </dgm:pt>
    <dgm:pt modelId="{8BC0296E-9AC2-4419-91AB-AB6FF0B6AEFE}">
      <dgm:prSet phldrT="[Текст]"/>
      <dgm:spPr/>
      <dgm:t>
        <a:bodyPr/>
        <a:lstStyle/>
        <a:p>
          <a:r>
            <a:rPr lang="ru-RU" dirty="0" smtClean="0"/>
            <a:t>Центр молодежных проектов Ставропольского края оказывает информационную и методическую помощь  в проведении  различных мероприятий. </a:t>
          </a:r>
          <a:endParaRPr lang="ru-RU" dirty="0"/>
        </a:p>
      </dgm:t>
    </dgm:pt>
    <dgm:pt modelId="{ED08A140-B29F-49EF-9E21-9F8DF330CC8F}" type="parTrans" cxnId="{7B0A1AB9-005F-4660-B3DA-A538091BC7FD}">
      <dgm:prSet/>
      <dgm:spPr/>
      <dgm:t>
        <a:bodyPr/>
        <a:lstStyle/>
        <a:p>
          <a:endParaRPr lang="ru-RU"/>
        </a:p>
      </dgm:t>
    </dgm:pt>
    <dgm:pt modelId="{F26ACD13-C898-4FD0-B5FB-D0A8DCBC97A0}" type="sibTrans" cxnId="{7B0A1AB9-005F-4660-B3DA-A538091BC7FD}">
      <dgm:prSet/>
      <dgm:spPr/>
      <dgm:t>
        <a:bodyPr/>
        <a:lstStyle/>
        <a:p>
          <a:endParaRPr lang="ru-RU"/>
        </a:p>
      </dgm:t>
    </dgm:pt>
    <dgm:pt modelId="{9AE940D9-33AE-4376-AD36-591FC817DB01}" type="pres">
      <dgm:prSet presAssocID="{DDFE7963-20BB-4C11-B63B-D1D5E41D15D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96244D-C7BF-4092-B6A3-21900FE648F0}" type="pres">
      <dgm:prSet presAssocID="{A2EC9E5A-20B2-484B-9FE7-F24D9179732B}" presName="composite" presStyleCnt="0"/>
      <dgm:spPr/>
    </dgm:pt>
    <dgm:pt modelId="{887A1E99-F268-4B4F-AE51-03D96244A71F}" type="pres">
      <dgm:prSet presAssocID="{A2EC9E5A-20B2-484B-9FE7-F24D9179732B}" presName="imgShp" presStyleLbl="fgImgPlace1" presStyleIdx="0" presStyleCnt="3" custScaleX="102999" custLinFactNeighborX="-33215" custLinFactNeighborY="14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3BC6684-7E85-409E-BA24-FD4AAB03FE40}" type="pres">
      <dgm:prSet presAssocID="{A2EC9E5A-20B2-484B-9FE7-F24D9179732B}" presName="txShp" presStyleLbl="node1" presStyleIdx="0" presStyleCnt="3" custScaleX="117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F73DB-D0CB-4BB6-998F-481C660561DB}" type="pres">
      <dgm:prSet presAssocID="{82CB4C19-A069-4744-85C6-5F18CDC66AB6}" presName="spacing" presStyleCnt="0"/>
      <dgm:spPr/>
    </dgm:pt>
    <dgm:pt modelId="{306222AF-7ACE-4968-A46F-011EE20E3688}" type="pres">
      <dgm:prSet presAssocID="{5F33DBDE-785E-4E1F-8C01-65528467506C}" presName="composite" presStyleCnt="0"/>
      <dgm:spPr/>
    </dgm:pt>
    <dgm:pt modelId="{833C3525-3B2D-4BE3-BA6B-F57CB9B67061}" type="pres">
      <dgm:prSet presAssocID="{5F33DBDE-785E-4E1F-8C01-65528467506C}" presName="imgShp" presStyleLbl="fgImgPlace1" presStyleIdx="1" presStyleCnt="3" custLinFactNeighborX="27275" custLinFactNeighborY="155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FD1F067-76F7-42AB-888C-CAD03793B73A}" type="pres">
      <dgm:prSet presAssocID="{5F33DBDE-785E-4E1F-8C01-65528467506C}" presName="txShp" presStyleLbl="node1" presStyleIdx="1" presStyleCnt="3" custScaleX="98070" custLinFactNeighborX="6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318EF8-5D6E-4FAC-ABFA-68A605586479}" type="pres">
      <dgm:prSet presAssocID="{898972D2-D036-4AA7-9227-BCBB0FF97D0F}" presName="spacing" presStyleCnt="0"/>
      <dgm:spPr/>
    </dgm:pt>
    <dgm:pt modelId="{5385B353-49BE-4676-AFD2-81352C7C5DDA}" type="pres">
      <dgm:prSet presAssocID="{8BC0296E-9AC2-4419-91AB-AB6FF0B6AEFE}" presName="composite" presStyleCnt="0"/>
      <dgm:spPr/>
    </dgm:pt>
    <dgm:pt modelId="{CBBD9D2A-0DAD-4ADA-9872-C29DE1169C94}" type="pres">
      <dgm:prSet presAssocID="{8BC0296E-9AC2-4419-91AB-AB6FF0B6AEFE}" presName="imgShp" presStyleLbl="fgImgPlace1" presStyleIdx="2" presStyleCnt="3" custLinFactNeighborX="-13248" custLinFactNeighborY="-77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7CAB67D-9209-4018-92D1-0575D5D27BDB}" type="pres">
      <dgm:prSet presAssocID="{8BC0296E-9AC2-4419-91AB-AB6FF0B6AEFE}" presName="txShp" presStyleLbl="node1" presStyleIdx="2" presStyleCnt="3" custScaleX="121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F61264-F299-401D-920C-9D60436A2E25}" type="presOf" srcId="{5F33DBDE-785E-4E1F-8C01-65528467506C}" destId="{EFD1F067-76F7-42AB-888C-CAD03793B73A}" srcOrd="0" destOrd="0" presId="urn:microsoft.com/office/officeart/2005/8/layout/vList3#1"/>
    <dgm:cxn modelId="{D13C8B1A-C520-41B0-83C2-3336EA25D44A}" type="presOf" srcId="{DDFE7963-20BB-4C11-B63B-D1D5E41D15DD}" destId="{9AE940D9-33AE-4376-AD36-591FC817DB01}" srcOrd="0" destOrd="0" presId="urn:microsoft.com/office/officeart/2005/8/layout/vList3#1"/>
    <dgm:cxn modelId="{AF436A84-5DAC-47A1-A946-1A3C59218EE9}" srcId="{DDFE7963-20BB-4C11-B63B-D1D5E41D15DD}" destId="{A2EC9E5A-20B2-484B-9FE7-F24D9179732B}" srcOrd="0" destOrd="0" parTransId="{D3FB61A1-C521-49B7-A623-C3B6E431878E}" sibTransId="{82CB4C19-A069-4744-85C6-5F18CDC66AB6}"/>
    <dgm:cxn modelId="{6B910AF8-5F1F-466F-9FD3-2805310537B4}" type="presOf" srcId="{A2EC9E5A-20B2-484B-9FE7-F24D9179732B}" destId="{43BC6684-7E85-409E-BA24-FD4AAB03FE40}" srcOrd="0" destOrd="0" presId="urn:microsoft.com/office/officeart/2005/8/layout/vList3#1"/>
    <dgm:cxn modelId="{47C8B648-FB43-44D0-BD45-2A506B6659C7}" srcId="{DDFE7963-20BB-4C11-B63B-D1D5E41D15DD}" destId="{5F33DBDE-785E-4E1F-8C01-65528467506C}" srcOrd="1" destOrd="0" parTransId="{3AE361C7-D0E8-4F14-8553-FFB4141E319C}" sibTransId="{898972D2-D036-4AA7-9227-BCBB0FF97D0F}"/>
    <dgm:cxn modelId="{BD36B9C2-1D89-45F1-ADA3-DDDB7D61A813}" type="presOf" srcId="{8BC0296E-9AC2-4419-91AB-AB6FF0B6AEFE}" destId="{27CAB67D-9209-4018-92D1-0575D5D27BDB}" srcOrd="0" destOrd="0" presId="urn:microsoft.com/office/officeart/2005/8/layout/vList3#1"/>
    <dgm:cxn modelId="{7B0A1AB9-005F-4660-B3DA-A538091BC7FD}" srcId="{DDFE7963-20BB-4C11-B63B-D1D5E41D15DD}" destId="{8BC0296E-9AC2-4419-91AB-AB6FF0B6AEFE}" srcOrd="2" destOrd="0" parTransId="{ED08A140-B29F-49EF-9E21-9F8DF330CC8F}" sibTransId="{F26ACD13-C898-4FD0-B5FB-D0A8DCBC97A0}"/>
    <dgm:cxn modelId="{2EAA9FF0-3456-4F7B-8DC7-AA4E347AF7D7}" type="presParOf" srcId="{9AE940D9-33AE-4376-AD36-591FC817DB01}" destId="{D996244D-C7BF-4092-B6A3-21900FE648F0}" srcOrd="0" destOrd="0" presId="urn:microsoft.com/office/officeart/2005/8/layout/vList3#1"/>
    <dgm:cxn modelId="{E92C4AA2-76DF-475E-96B3-0E8FED562089}" type="presParOf" srcId="{D996244D-C7BF-4092-B6A3-21900FE648F0}" destId="{887A1E99-F268-4B4F-AE51-03D96244A71F}" srcOrd="0" destOrd="0" presId="urn:microsoft.com/office/officeart/2005/8/layout/vList3#1"/>
    <dgm:cxn modelId="{B655CB83-5D0F-4F9C-816A-7063CF99DF25}" type="presParOf" srcId="{D996244D-C7BF-4092-B6A3-21900FE648F0}" destId="{43BC6684-7E85-409E-BA24-FD4AAB03FE40}" srcOrd="1" destOrd="0" presId="urn:microsoft.com/office/officeart/2005/8/layout/vList3#1"/>
    <dgm:cxn modelId="{39FC5706-0F9F-4D88-8A2B-5BD7C3336AB9}" type="presParOf" srcId="{9AE940D9-33AE-4376-AD36-591FC817DB01}" destId="{8ECF73DB-D0CB-4BB6-998F-481C660561DB}" srcOrd="1" destOrd="0" presId="urn:microsoft.com/office/officeart/2005/8/layout/vList3#1"/>
    <dgm:cxn modelId="{5185EC00-A076-46B1-8DBA-C0F061558DB5}" type="presParOf" srcId="{9AE940D9-33AE-4376-AD36-591FC817DB01}" destId="{306222AF-7ACE-4968-A46F-011EE20E3688}" srcOrd="2" destOrd="0" presId="urn:microsoft.com/office/officeart/2005/8/layout/vList3#1"/>
    <dgm:cxn modelId="{0C4797F4-FABF-499E-8152-A00400FE6730}" type="presParOf" srcId="{306222AF-7ACE-4968-A46F-011EE20E3688}" destId="{833C3525-3B2D-4BE3-BA6B-F57CB9B67061}" srcOrd="0" destOrd="0" presId="urn:microsoft.com/office/officeart/2005/8/layout/vList3#1"/>
    <dgm:cxn modelId="{B5DC145A-C59A-4081-B2CC-7DFD491AF727}" type="presParOf" srcId="{306222AF-7ACE-4968-A46F-011EE20E3688}" destId="{EFD1F067-76F7-42AB-888C-CAD03793B73A}" srcOrd="1" destOrd="0" presId="urn:microsoft.com/office/officeart/2005/8/layout/vList3#1"/>
    <dgm:cxn modelId="{01682A45-2A36-4389-88AC-8D7B1EEA3094}" type="presParOf" srcId="{9AE940D9-33AE-4376-AD36-591FC817DB01}" destId="{29318EF8-5D6E-4FAC-ABFA-68A605586479}" srcOrd="3" destOrd="0" presId="urn:microsoft.com/office/officeart/2005/8/layout/vList3#1"/>
    <dgm:cxn modelId="{40032637-9B49-4A66-8125-403CC06A72BB}" type="presParOf" srcId="{9AE940D9-33AE-4376-AD36-591FC817DB01}" destId="{5385B353-49BE-4676-AFD2-81352C7C5DDA}" srcOrd="4" destOrd="0" presId="urn:microsoft.com/office/officeart/2005/8/layout/vList3#1"/>
    <dgm:cxn modelId="{99F0527A-063A-457E-A836-17FC5CAB7A36}" type="presParOf" srcId="{5385B353-49BE-4676-AFD2-81352C7C5DDA}" destId="{CBBD9D2A-0DAD-4ADA-9872-C29DE1169C94}" srcOrd="0" destOrd="0" presId="urn:microsoft.com/office/officeart/2005/8/layout/vList3#1"/>
    <dgm:cxn modelId="{689E3C1A-1DFA-4696-98E7-3415EA2D835A}" type="presParOf" srcId="{5385B353-49BE-4676-AFD2-81352C7C5DDA}" destId="{27CAB67D-9209-4018-92D1-0575D5D27BDB}" srcOrd="1" destOrd="0" presId="urn:microsoft.com/office/officeart/2005/8/layout/vList3#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FE7963-20BB-4C11-B63B-D1D5E41D15DD}" type="doc">
      <dgm:prSet loTypeId="urn:microsoft.com/office/officeart/2005/8/layout/vList3#2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EC9E5A-20B2-484B-9FE7-F24D9179732B}">
      <dgm:prSet phldrT="[Текст]"/>
      <dgm:spPr/>
      <dgm:t>
        <a:bodyPr/>
        <a:lstStyle/>
        <a:p>
          <a:r>
            <a:rPr lang="ru-RU" dirty="0" err="1" smtClean="0"/>
            <a:t>Северо-Кавказский</a:t>
          </a:r>
          <a:r>
            <a:rPr lang="ru-RU" dirty="0" smtClean="0"/>
            <a:t> федеральный университет постоянный участник мероприятий, проводимых в телекомпании. Каждый год в университет поступают выпускники «45-й параллели»</a:t>
          </a:r>
          <a:endParaRPr lang="ru-RU" dirty="0"/>
        </a:p>
      </dgm:t>
    </dgm:pt>
    <dgm:pt modelId="{D3FB61A1-C521-49B7-A623-C3B6E431878E}" type="parTrans" cxnId="{AF436A84-5DAC-47A1-A946-1A3C59218EE9}">
      <dgm:prSet/>
      <dgm:spPr/>
      <dgm:t>
        <a:bodyPr/>
        <a:lstStyle/>
        <a:p>
          <a:endParaRPr lang="ru-RU"/>
        </a:p>
      </dgm:t>
    </dgm:pt>
    <dgm:pt modelId="{82CB4C19-A069-4744-85C6-5F18CDC66AB6}" type="sibTrans" cxnId="{AF436A84-5DAC-47A1-A946-1A3C59218EE9}">
      <dgm:prSet/>
      <dgm:spPr/>
      <dgm:t>
        <a:bodyPr/>
        <a:lstStyle/>
        <a:p>
          <a:endParaRPr lang="ru-RU"/>
        </a:p>
      </dgm:t>
    </dgm:pt>
    <dgm:pt modelId="{5F33DBDE-785E-4E1F-8C01-65528467506C}">
      <dgm:prSet phldrT="[Текст]"/>
      <dgm:spPr/>
      <dgm:t>
        <a:bodyPr/>
        <a:lstStyle/>
        <a:p>
          <a:r>
            <a:rPr lang="ru-RU" dirty="0" smtClean="0"/>
            <a:t>Комитет образования администрации г. Ставрополя</a:t>
          </a:r>
          <a:endParaRPr lang="ru-RU" dirty="0"/>
        </a:p>
      </dgm:t>
    </dgm:pt>
    <dgm:pt modelId="{3AE361C7-D0E8-4F14-8553-FFB4141E319C}" type="parTrans" cxnId="{47C8B648-FB43-44D0-BD45-2A506B6659C7}">
      <dgm:prSet/>
      <dgm:spPr/>
      <dgm:t>
        <a:bodyPr/>
        <a:lstStyle/>
        <a:p>
          <a:endParaRPr lang="ru-RU"/>
        </a:p>
      </dgm:t>
    </dgm:pt>
    <dgm:pt modelId="{898972D2-D036-4AA7-9227-BCBB0FF97D0F}" type="sibTrans" cxnId="{47C8B648-FB43-44D0-BD45-2A506B6659C7}">
      <dgm:prSet/>
      <dgm:spPr/>
      <dgm:t>
        <a:bodyPr/>
        <a:lstStyle/>
        <a:p>
          <a:endParaRPr lang="ru-RU"/>
        </a:p>
      </dgm:t>
    </dgm:pt>
    <dgm:pt modelId="{0E7037FC-E971-4E8E-BFD4-E28212C28090}">
      <dgm:prSet/>
      <dgm:spPr/>
      <dgm:t>
        <a:bodyPr/>
        <a:lstStyle/>
        <a:p>
          <a:r>
            <a:rPr lang="ru-RU" dirty="0" smtClean="0"/>
            <a:t>НО Информационно – ресурсный центр «Гражданская  инициатива»  помогает привлекать к освещению событий в крае юных журналистов  </a:t>
          </a:r>
          <a:endParaRPr lang="ru-RU" dirty="0"/>
        </a:p>
      </dgm:t>
    </dgm:pt>
    <dgm:pt modelId="{A6F76EC1-9528-407F-948A-8050215EEBB6}" type="parTrans" cxnId="{E3499C19-823B-4275-BF33-97A2E0066F92}">
      <dgm:prSet/>
      <dgm:spPr/>
      <dgm:t>
        <a:bodyPr/>
        <a:lstStyle/>
        <a:p>
          <a:endParaRPr lang="ru-RU"/>
        </a:p>
      </dgm:t>
    </dgm:pt>
    <dgm:pt modelId="{5DA29A7E-715F-4F42-908C-022994C2C4BA}" type="sibTrans" cxnId="{E3499C19-823B-4275-BF33-97A2E0066F92}">
      <dgm:prSet/>
      <dgm:spPr/>
      <dgm:t>
        <a:bodyPr/>
        <a:lstStyle/>
        <a:p>
          <a:endParaRPr lang="ru-RU"/>
        </a:p>
      </dgm:t>
    </dgm:pt>
    <dgm:pt modelId="{B20D7C10-3F37-4368-87B4-3E208A39835D}">
      <dgm:prSet phldrT="[Текст]"/>
      <dgm:spPr/>
      <dgm:t>
        <a:bodyPr/>
        <a:lstStyle/>
        <a:p>
          <a:r>
            <a:rPr lang="ru-RU" dirty="0" err="1" smtClean="0"/>
            <a:t>Мовави</a:t>
          </a:r>
          <a:endParaRPr lang="ru-RU" dirty="0"/>
        </a:p>
      </dgm:t>
    </dgm:pt>
    <dgm:pt modelId="{353EF34E-3D48-434D-AE0F-CE0FBAFDB635}" type="parTrans" cxnId="{F027E0E4-4E2B-4C46-9A79-4CA05708F234}">
      <dgm:prSet/>
      <dgm:spPr/>
      <dgm:t>
        <a:bodyPr/>
        <a:lstStyle/>
        <a:p>
          <a:endParaRPr lang="ru-RU"/>
        </a:p>
      </dgm:t>
    </dgm:pt>
    <dgm:pt modelId="{D610B98F-32D1-42FA-8A94-211D71134101}" type="sibTrans" cxnId="{F027E0E4-4E2B-4C46-9A79-4CA05708F234}">
      <dgm:prSet/>
      <dgm:spPr/>
      <dgm:t>
        <a:bodyPr/>
        <a:lstStyle/>
        <a:p>
          <a:endParaRPr lang="ru-RU"/>
        </a:p>
      </dgm:t>
    </dgm:pt>
    <dgm:pt modelId="{9AE940D9-33AE-4376-AD36-591FC817DB01}" type="pres">
      <dgm:prSet presAssocID="{DDFE7963-20BB-4C11-B63B-D1D5E41D15D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96244D-C7BF-4092-B6A3-21900FE648F0}" type="pres">
      <dgm:prSet presAssocID="{A2EC9E5A-20B2-484B-9FE7-F24D9179732B}" presName="composite" presStyleCnt="0"/>
      <dgm:spPr/>
    </dgm:pt>
    <dgm:pt modelId="{887A1E99-F268-4B4F-AE51-03D96244A71F}" type="pres">
      <dgm:prSet presAssocID="{A2EC9E5A-20B2-484B-9FE7-F24D9179732B}" presName="imgShp" presStyleLbl="fgImgPlace1" presStyleIdx="0" presStyleCnt="4" custScaleX="109830" custScaleY="98244" custLinFactNeighborX="-4625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3BC6684-7E85-409E-BA24-FD4AAB03FE40}" type="pres">
      <dgm:prSet presAssocID="{A2EC9E5A-20B2-484B-9FE7-F24D9179732B}" presName="txShp" presStyleLbl="node1" presStyleIdx="0" presStyleCnt="4" custScaleX="966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F73DB-D0CB-4BB6-998F-481C660561DB}" type="pres">
      <dgm:prSet presAssocID="{82CB4C19-A069-4744-85C6-5F18CDC66AB6}" presName="spacing" presStyleCnt="0"/>
      <dgm:spPr/>
    </dgm:pt>
    <dgm:pt modelId="{9ADA21B5-33F8-4AD8-8C26-F2CF966FC564}" type="pres">
      <dgm:prSet presAssocID="{0E7037FC-E971-4E8E-BFD4-E28212C28090}" presName="composite" presStyleCnt="0"/>
      <dgm:spPr/>
    </dgm:pt>
    <dgm:pt modelId="{DCBC9518-485E-4B79-8070-D194484E1BBA}" type="pres">
      <dgm:prSet presAssocID="{0E7037FC-E971-4E8E-BFD4-E28212C28090}" presName="imgShp" presStyleLbl="fgImgPlace1" presStyleIdx="1" presStyleCnt="4" custScaleX="11870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46105BE-580F-42C1-9DBF-CBA6DDF91274}" type="pres">
      <dgm:prSet presAssocID="{0E7037FC-E971-4E8E-BFD4-E28212C28090}" presName="txShp" presStyleLbl="node1" presStyleIdx="1" presStyleCnt="4" custScaleX="94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E18A12-32BA-4DD2-974D-9001C9F696F1}" type="pres">
      <dgm:prSet presAssocID="{5DA29A7E-715F-4F42-908C-022994C2C4BA}" presName="spacing" presStyleCnt="0"/>
      <dgm:spPr/>
    </dgm:pt>
    <dgm:pt modelId="{306222AF-7ACE-4968-A46F-011EE20E3688}" type="pres">
      <dgm:prSet presAssocID="{5F33DBDE-785E-4E1F-8C01-65528467506C}" presName="composite" presStyleCnt="0"/>
      <dgm:spPr/>
    </dgm:pt>
    <dgm:pt modelId="{833C3525-3B2D-4BE3-BA6B-F57CB9B67061}" type="pres">
      <dgm:prSet presAssocID="{5F33DBDE-785E-4E1F-8C01-65528467506C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FD1F067-76F7-42AB-888C-CAD03793B73A}" type="pres">
      <dgm:prSet presAssocID="{5F33DBDE-785E-4E1F-8C01-65528467506C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14EA7-CC91-4E80-A7F6-91B532AFD8D4}" type="pres">
      <dgm:prSet presAssocID="{898972D2-D036-4AA7-9227-BCBB0FF97D0F}" presName="spacing" presStyleCnt="0"/>
      <dgm:spPr/>
    </dgm:pt>
    <dgm:pt modelId="{9E690DC2-C899-4AE7-98C1-0D165D4A7661}" type="pres">
      <dgm:prSet presAssocID="{B20D7C10-3F37-4368-87B4-3E208A39835D}" presName="composite" presStyleCnt="0"/>
      <dgm:spPr/>
    </dgm:pt>
    <dgm:pt modelId="{E109AEB9-E8CC-40B3-958A-B8225019CA0E}" type="pres">
      <dgm:prSet presAssocID="{B20D7C10-3F37-4368-87B4-3E208A39835D}" presName="imgShp" presStyleLbl="fgImgPlace1" presStyleIdx="3" presStyleCnt="4" custScaleX="8934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28EC987-0C5D-4B2F-B5B1-348ED6B4A4D4}" type="pres">
      <dgm:prSet presAssocID="{B20D7C10-3F37-4368-87B4-3E208A39835D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27E0E4-4E2B-4C46-9A79-4CA05708F234}" srcId="{DDFE7963-20BB-4C11-B63B-D1D5E41D15DD}" destId="{B20D7C10-3F37-4368-87B4-3E208A39835D}" srcOrd="3" destOrd="0" parTransId="{353EF34E-3D48-434D-AE0F-CE0FBAFDB635}" sibTransId="{D610B98F-32D1-42FA-8A94-211D71134101}"/>
    <dgm:cxn modelId="{EB42BBD1-C5A8-4322-8DE9-4F984510F70C}" type="presOf" srcId="{0E7037FC-E971-4E8E-BFD4-E28212C28090}" destId="{946105BE-580F-42C1-9DBF-CBA6DDF91274}" srcOrd="0" destOrd="0" presId="urn:microsoft.com/office/officeart/2005/8/layout/vList3#2"/>
    <dgm:cxn modelId="{2D93C44B-29D1-4FB2-9633-EC326732E44A}" type="presOf" srcId="{B20D7C10-3F37-4368-87B4-3E208A39835D}" destId="{328EC987-0C5D-4B2F-B5B1-348ED6B4A4D4}" srcOrd="0" destOrd="0" presId="urn:microsoft.com/office/officeart/2005/8/layout/vList3#2"/>
    <dgm:cxn modelId="{AF436A84-5DAC-47A1-A946-1A3C59218EE9}" srcId="{DDFE7963-20BB-4C11-B63B-D1D5E41D15DD}" destId="{A2EC9E5A-20B2-484B-9FE7-F24D9179732B}" srcOrd="0" destOrd="0" parTransId="{D3FB61A1-C521-49B7-A623-C3B6E431878E}" sibTransId="{82CB4C19-A069-4744-85C6-5F18CDC66AB6}"/>
    <dgm:cxn modelId="{7F547C48-2C2B-46D3-B207-D728AC92C896}" type="presOf" srcId="{A2EC9E5A-20B2-484B-9FE7-F24D9179732B}" destId="{43BC6684-7E85-409E-BA24-FD4AAB03FE40}" srcOrd="0" destOrd="0" presId="urn:microsoft.com/office/officeart/2005/8/layout/vList3#2"/>
    <dgm:cxn modelId="{E3499C19-823B-4275-BF33-97A2E0066F92}" srcId="{DDFE7963-20BB-4C11-B63B-D1D5E41D15DD}" destId="{0E7037FC-E971-4E8E-BFD4-E28212C28090}" srcOrd="1" destOrd="0" parTransId="{A6F76EC1-9528-407F-948A-8050215EEBB6}" sibTransId="{5DA29A7E-715F-4F42-908C-022994C2C4BA}"/>
    <dgm:cxn modelId="{47C8B648-FB43-44D0-BD45-2A506B6659C7}" srcId="{DDFE7963-20BB-4C11-B63B-D1D5E41D15DD}" destId="{5F33DBDE-785E-4E1F-8C01-65528467506C}" srcOrd="2" destOrd="0" parTransId="{3AE361C7-D0E8-4F14-8553-FFB4141E319C}" sibTransId="{898972D2-D036-4AA7-9227-BCBB0FF97D0F}"/>
    <dgm:cxn modelId="{83AE34BD-C3E1-4D07-8F22-3E37768817B7}" type="presOf" srcId="{DDFE7963-20BB-4C11-B63B-D1D5E41D15DD}" destId="{9AE940D9-33AE-4376-AD36-591FC817DB01}" srcOrd="0" destOrd="0" presId="urn:microsoft.com/office/officeart/2005/8/layout/vList3#2"/>
    <dgm:cxn modelId="{84ECD07E-4F8F-4A2E-B439-358AE6AC4430}" type="presOf" srcId="{5F33DBDE-785E-4E1F-8C01-65528467506C}" destId="{EFD1F067-76F7-42AB-888C-CAD03793B73A}" srcOrd="0" destOrd="0" presId="urn:microsoft.com/office/officeart/2005/8/layout/vList3#2"/>
    <dgm:cxn modelId="{45A185A7-824E-4A1A-9390-F2341D7CD4D7}" type="presParOf" srcId="{9AE940D9-33AE-4376-AD36-591FC817DB01}" destId="{D996244D-C7BF-4092-B6A3-21900FE648F0}" srcOrd="0" destOrd="0" presId="urn:microsoft.com/office/officeart/2005/8/layout/vList3#2"/>
    <dgm:cxn modelId="{BEA0C1C8-3317-4050-8971-4D7701C899A2}" type="presParOf" srcId="{D996244D-C7BF-4092-B6A3-21900FE648F0}" destId="{887A1E99-F268-4B4F-AE51-03D96244A71F}" srcOrd="0" destOrd="0" presId="urn:microsoft.com/office/officeart/2005/8/layout/vList3#2"/>
    <dgm:cxn modelId="{15D57B14-9F36-4882-90F9-8AE1569739F9}" type="presParOf" srcId="{D996244D-C7BF-4092-B6A3-21900FE648F0}" destId="{43BC6684-7E85-409E-BA24-FD4AAB03FE40}" srcOrd="1" destOrd="0" presId="urn:microsoft.com/office/officeart/2005/8/layout/vList3#2"/>
    <dgm:cxn modelId="{DFA7BE5E-8513-4F97-9183-8CD0FD239B3B}" type="presParOf" srcId="{9AE940D9-33AE-4376-AD36-591FC817DB01}" destId="{8ECF73DB-D0CB-4BB6-998F-481C660561DB}" srcOrd="1" destOrd="0" presId="urn:microsoft.com/office/officeart/2005/8/layout/vList3#2"/>
    <dgm:cxn modelId="{527019A6-2294-45E4-A66E-8E34DBA24179}" type="presParOf" srcId="{9AE940D9-33AE-4376-AD36-591FC817DB01}" destId="{9ADA21B5-33F8-4AD8-8C26-F2CF966FC564}" srcOrd="2" destOrd="0" presId="urn:microsoft.com/office/officeart/2005/8/layout/vList3#2"/>
    <dgm:cxn modelId="{074D0EFB-175F-4696-8EA5-E27486AFF2CB}" type="presParOf" srcId="{9ADA21B5-33F8-4AD8-8C26-F2CF966FC564}" destId="{DCBC9518-485E-4B79-8070-D194484E1BBA}" srcOrd="0" destOrd="0" presId="urn:microsoft.com/office/officeart/2005/8/layout/vList3#2"/>
    <dgm:cxn modelId="{C74EC007-5DCB-4780-A097-63010A9EB686}" type="presParOf" srcId="{9ADA21B5-33F8-4AD8-8C26-F2CF966FC564}" destId="{946105BE-580F-42C1-9DBF-CBA6DDF91274}" srcOrd="1" destOrd="0" presId="urn:microsoft.com/office/officeart/2005/8/layout/vList3#2"/>
    <dgm:cxn modelId="{3FB54BDC-E7EF-42B1-87F0-D1F8D4D29A4D}" type="presParOf" srcId="{9AE940D9-33AE-4376-AD36-591FC817DB01}" destId="{FEE18A12-32BA-4DD2-974D-9001C9F696F1}" srcOrd="3" destOrd="0" presId="urn:microsoft.com/office/officeart/2005/8/layout/vList3#2"/>
    <dgm:cxn modelId="{8A91BD72-D9BC-4744-B0AC-74E4E42C8DBA}" type="presParOf" srcId="{9AE940D9-33AE-4376-AD36-591FC817DB01}" destId="{306222AF-7ACE-4968-A46F-011EE20E3688}" srcOrd="4" destOrd="0" presId="urn:microsoft.com/office/officeart/2005/8/layout/vList3#2"/>
    <dgm:cxn modelId="{B623072D-7EA7-48A6-961B-BF5127D587A1}" type="presParOf" srcId="{306222AF-7ACE-4968-A46F-011EE20E3688}" destId="{833C3525-3B2D-4BE3-BA6B-F57CB9B67061}" srcOrd="0" destOrd="0" presId="urn:microsoft.com/office/officeart/2005/8/layout/vList3#2"/>
    <dgm:cxn modelId="{6DC01D18-885C-4171-A22D-6A5750E848C3}" type="presParOf" srcId="{306222AF-7ACE-4968-A46F-011EE20E3688}" destId="{EFD1F067-76F7-42AB-888C-CAD03793B73A}" srcOrd="1" destOrd="0" presId="urn:microsoft.com/office/officeart/2005/8/layout/vList3#2"/>
    <dgm:cxn modelId="{B27F4FAB-3581-46A0-AFD2-13B03BA589CD}" type="presParOf" srcId="{9AE940D9-33AE-4376-AD36-591FC817DB01}" destId="{28914EA7-CC91-4E80-A7F6-91B532AFD8D4}" srcOrd="5" destOrd="0" presId="urn:microsoft.com/office/officeart/2005/8/layout/vList3#2"/>
    <dgm:cxn modelId="{1B115DB6-0A30-4EB0-9DE6-0D44D1682C04}" type="presParOf" srcId="{9AE940D9-33AE-4376-AD36-591FC817DB01}" destId="{9E690DC2-C899-4AE7-98C1-0D165D4A7661}" srcOrd="6" destOrd="0" presId="urn:microsoft.com/office/officeart/2005/8/layout/vList3#2"/>
    <dgm:cxn modelId="{7D8CB8F0-1A2A-4FE7-A058-130FBE5C83A0}" type="presParOf" srcId="{9E690DC2-C899-4AE7-98C1-0D165D4A7661}" destId="{E109AEB9-E8CC-40B3-958A-B8225019CA0E}" srcOrd="0" destOrd="0" presId="urn:microsoft.com/office/officeart/2005/8/layout/vList3#2"/>
    <dgm:cxn modelId="{6E88ABBF-083A-4DAA-91BC-262FDD555488}" type="presParOf" srcId="{9E690DC2-C899-4AE7-98C1-0D165D4A7661}" destId="{328EC987-0C5D-4B2F-B5B1-348ED6B4A4D4}" srcOrd="1" destOrd="0" presId="urn:microsoft.com/office/officeart/2005/8/layout/vList3#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5E6E40-CDE8-4FC6-B4E2-E329266F9D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8D012C41-40E0-4813-8F17-3AFAE0D6C86A}">
      <dgm:prSet phldrT="[Текст]"/>
      <dgm:spPr/>
      <dgm:t>
        <a:bodyPr/>
        <a:lstStyle/>
        <a:p>
          <a:r>
            <a:rPr lang="ru-RU" dirty="0" smtClean="0"/>
            <a:t>Елизавета </a:t>
          </a:r>
          <a:r>
            <a:rPr lang="ru-RU" dirty="0" err="1" smtClean="0"/>
            <a:t>Черникова</a:t>
          </a:r>
          <a:r>
            <a:rPr lang="ru-RU" dirty="0" smtClean="0"/>
            <a:t>, </a:t>
          </a:r>
          <a:r>
            <a:rPr lang="ru-RU" dirty="0" smtClean="0"/>
            <a:t> после окончания Государственного </a:t>
          </a:r>
          <a:r>
            <a:rPr lang="ru-RU" dirty="0" smtClean="0"/>
            <a:t>института русского языка им. </a:t>
          </a:r>
          <a:r>
            <a:rPr lang="ru-RU" dirty="0" smtClean="0"/>
            <a:t>Пушкина вернулась  В Ставрополь и работает репетитором</a:t>
          </a:r>
          <a:endParaRPr lang="ru-RU" dirty="0"/>
        </a:p>
      </dgm:t>
    </dgm:pt>
    <dgm:pt modelId="{88162D6D-4F50-4DD2-8DE4-13EB9CB3355A}" type="parTrans" cxnId="{B618EBD1-C2CD-43EF-933B-5215224E665F}">
      <dgm:prSet/>
      <dgm:spPr/>
      <dgm:t>
        <a:bodyPr/>
        <a:lstStyle/>
        <a:p>
          <a:endParaRPr lang="ru-RU"/>
        </a:p>
      </dgm:t>
    </dgm:pt>
    <dgm:pt modelId="{0E58C028-6D73-49D1-BCCD-A632F3D789C3}" type="sibTrans" cxnId="{B618EBD1-C2CD-43EF-933B-5215224E665F}">
      <dgm:prSet/>
      <dgm:spPr/>
      <dgm:t>
        <a:bodyPr/>
        <a:lstStyle/>
        <a:p>
          <a:endParaRPr lang="ru-RU"/>
        </a:p>
      </dgm:t>
    </dgm:pt>
    <dgm:pt modelId="{8240BD23-8EED-4FFF-924F-75F1F45B2D06}">
      <dgm:prSet phldrT="[Текст]"/>
      <dgm:spPr/>
      <dgm:t>
        <a:bodyPr/>
        <a:lstStyle/>
        <a:p>
          <a:r>
            <a:rPr lang="ru-RU" dirty="0" smtClean="0"/>
            <a:t>Ирина </a:t>
          </a:r>
          <a:r>
            <a:rPr lang="ru-RU" dirty="0" err="1" smtClean="0"/>
            <a:t>Ледовская</a:t>
          </a:r>
          <a:r>
            <a:rPr lang="ru-RU" dirty="0" smtClean="0"/>
            <a:t>, работает педагогом – организатором в ТК «45-я параллель»</a:t>
          </a:r>
          <a:endParaRPr lang="ru-RU" dirty="0"/>
        </a:p>
      </dgm:t>
    </dgm:pt>
    <dgm:pt modelId="{2A6AD27C-49C5-4FB6-8699-968A6A41828B}" type="parTrans" cxnId="{02391F0C-B615-41B4-BF42-F80E5721D7EC}">
      <dgm:prSet/>
      <dgm:spPr/>
      <dgm:t>
        <a:bodyPr/>
        <a:lstStyle/>
        <a:p>
          <a:endParaRPr lang="ru-RU"/>
        </a:p>
      </dgm:t>
    </dgm:pt>
    <dgm:pt modelId="{120805F0-1D9B-4EDD-9181-B09D8F120D33}" type="sibTrans" cxnId="{02391F0C-B615-41B4-BF42-F80E5721D7EC}">
      <dgm:prSet/>
      <dgm:spPr/>
      <dgm:t>
        <a:bodyPr/>
        <a:lstStyle/>
        <a:p>
          <a:endParaRPr lang="ru-RU"/>
        </a:p>
      </dgm:t>
    </dgm:pt>
    <dgm:pt modelId="{54E1E4DF-2A18-4DD0-A7A0-246E0B435116}">
      <dgm:prSet phldrT="[Текст]"/>
      <dgm:spPr/>
      <dgm:t>
        <a:bodyPr/>
        <a:lstStyle/>
        <a:p>
          <a:r>
            <a:rPr lang="ru-RU" dirty="0" smtClean="0"/>
            <a:t>Иван Козлов, </a:t>
          </a:r>
          <a:r>
            <a:rPr lang="ru-RU" dirty="0" err="1" smtClean="0"/>
            <a:t>фрилансер</a:t>
          </a:r>
          <a:r>
            <a:rPr lang="ru-RU" dirty="0" smtClean="0"/>
            <a:t>,  постоянный участник мероприятий ТК «45-я параллель», спикер мастер-классов</a:t>
          </a:r>
          <a:endParaRPr lang="ru-RU" dirty="0"/>
        </a:p>
      </dgm:t>
    </dgm:pt>
    <dgm:pt modelId="{AD1B0834-600A-497B-8CD4-B63FFCCE3C6B}" type="parTrans" cxnId="{6B9BE84B-B524-485D-94E0-23C4C38C3939}">
      <dgm:prSet/>
      <dgm:spPr/>
      <dgm:t>
        <a:bodyPr/>
        <a:lstStyle/>
        <a:p>
          <a:endParaRPr lang="ru-RU"/>
        </a:p>
      </dgm:t>
    </dgm:pt>
    <dgm:pt modelId="{6D8F099F-9026-46FC-8FF5-FA06F74926AC}" type="sibTrans" cxnId="{6B9BE84B-B524-485D-94E0-23C4C38C3939}">
      <dgm:prSet/>
      <dgm:spPr/>
      <dgm:t>
        <a:bodyPr/>
        <a:lstStyle/>
        <a:p>
          <a:endParaRPr lang="ru-RU"/>
        </a:p>
      </dgm:t>
    </dgm:pt>
    <dgm:pt modelId="{2984CA6C-ABD8-46F1-B4A2-F5C4517655EE}" type="pres">
      <dgm:prSet presAssocID="{1B5E6E40-CDE8-4FC6-B4E2-E329266F9DA6}" presName="linearFlow" presStyleCnt="0">
        <dgm:presLayoutVars>
          <dgm:dir/>
          <dgm:resizeHandles val="exact"/>
        </dgm:presLayoutVars>
      </dgm:prSet>
      <dgm:spPr/>
    </dgm:pt>
    <dgm:pt modelId="{9D0B755D-2148-4434-8145-5A88C951C513}" type="pres">
      <dgm:prSet presAssocID="{8D012C41-40E0-4813-8F17-3AFAE0D6C86A}" presName="comp" presStyleCnt="0"/>
      <dgm:spPr/>
    </dgm:pt>
    <dgm:pt modelId="{54DF85B3-F696-4500-B806-BD0E9C15F535}" type="pres">
      <dgm:prSet presAssocID="{8D012C41-40E0-4813-8F17-3AFAE0D6C86A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F69EC-ED68-4B89-8093-4CCEB0818F5D}" type="pres">
      <dgm:prSet presAssocID="{8D012C41-40E0-4813-8F17-3AFAE0D6C86A}" presName="rect1" presStyleLbl="lnNod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BD2EF1F-7939-466E-A850-7A084814EAF3}" type="pres">
      <dgm:prSet presAssocID="{0E58C028-6D73-49D1-BCCD-A632F3D789C3}" presName="sibTrans" presStyleCnt="0"/>
      <dgm:spPr/>
    </dgm:pt>
    <dgm:pt modelId="{509D3FB2-C4C9-4B95-8AC6-7D0A94258F9D}" type="pres">
      <dgm:prSet presAssocID="{8240BD23-8EED-4FFF-924F-75F1F45B2D06}" presName="comp" presStyleCnt="0"/>
      <dgm:spPr/>
    </dgm:pt>
    <dgm:pt modelId="{DB264486-C15C-4C6C-AF58-A56B2CAA7B38}" type="pres">
      <dgm:prSet presAssocID="{8240BD23-8EED-4FFF-924F-75F1F45B2D06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ED40D-AB3E-4375-BC83-83629E92C1E5}" type="pres">
      <dgm:prSet presAssocID="{8240BD23-8EED-4FFF-924F-75F1F45B2D06}" presName="rect1" presStyleLbl="lnNod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B86AFE4-90EC-48DF-87CC-4558C1FD3404}" type="pres">
      <dgm:prSet presAssocID="{120805F0-1D9B-4EDD-9181-B09D8F120D33}" presName="sibTrans" presStyleCnt="0"/>
      <dgm:spPr/>
    </dgm:pt>
    <dgm:pt modelId="{AE04F18E-E1C8-42F1-923F-BAE8C6B6B17C}" type="pres">
      <dgm:prSet presAssocID="{54E1E4DF-2A18-4DD0-A7A0-246E0B435116}" presName="comp" presStyleCnt="0"/>
      <dgm:spPr/>
    </dgm:pt>
    <dgm:pt modelId="{FBF61CDC-D48A-4FAD-8774-787E6F425847}" type="pres">
      <dgm:prSet presAssocID="{54E1E4DF-2A18-4DD0-A7A0-246E0B435116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B4F59-F5A8-4292-BD03-AE3338412933}" type="pres">
      <dgm:prSet presAssocID="{54E1E4DF-2A18-4DD0-A7A0-246E0B435116}" presName="rect1" presStyleLbl="lnNod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2391F0C-B615-41B4-BF42-F80E5721D7EC}" srcId="{1B5E6E40-CDE8-4FC6-B4E2-E329266F9DA6}" destId="{8240BD23-8EED-4FFF-924F-75F1F45B2D06}" srcOrd="1" destOrd="0" parTransId="{2A6AD27C-49C5-4FB6-8699-968A6A41828B}" sibTransId="{120805F0-1D9B-4EDD-9181-B09D8F120D33}"/>
    <dgm:cxn modelId="{61FDCBB9-4967-413A-9F58-9555C4276CD3}" type="presOf" srcId="{54E1E4DF-2A18-4DD0-A7A0-246E0B435116}" destId="{FBF61CDC-D48A-4FAD-8774-787E6F425847}" srcOrd="0" destOrd="0" presId="urn:microsoft.com/office/officeart/2008/layout/AlternatingPictureBlocks"/>
    <dgm:cxn modelId="{AF9F51C1-28BA-4E2B-B60B-4BBD83C2B7DD}" type="presOf" srcId="{8D012C41-40E0-4813-8F17-3AFAE0D6C86A}" destId="{54DF85B3-F696-4500-B806-BD0E9C15F535}" srcOrd="0" destOrd="0" presId="urn:microsoft.com/office/officeart/2008/layout/AlternatingPictureBlocks"/>
    <dgm:cxn modelId="{B618EBD1-C2CD-43EF-933B-5215224E665F}" srcId="{1B5E6E40-CDE8-4FC6-B4E2-E329266F9DA6}" destId="{8D012C41-40E0-4813-8F17-3AFAE0D6C86A}" srcOrd="0" destOrd="0" parTransId="{88162D6D-4F50-4DD2-8DE4-13EB9CB3355A}" sibTransId="{0E58C028-6D73-49D1-BCCD-A632F3D789C3}"/>
    <dgm:cxn modelId="{FCDBC918-F819-43BD-88F6-0DDEB1CDC495}" type="presOf" srcId="{1B5E6E40-CDE8-4FC6-B4E2-E329266F9DA6}" destId="{2984CA6C-ABD8-46F1-B4A2-F5C4517655EE}" srcOrd="0" destOrd="0" presId="urn:microsoft.com/office/officeart/2008/layout/AlternatingPictureBlocks"/>
    <dgm:cxn modelId="{6B9BE84B-B524-485D-94E0-23C4C38C3939}" srcId="{1B5E6E40-CDE8-4FC6-B4E2-E329266F9DA6}" destId="{54E1E4DF-2A18-4DD0-A7A0-246E0B435116}" srcOrd="2" destOrd="0" parTransId="{AD1B0834-600A-497B-8CD4-B63FFCCE3C6B}" sibTransId="{6D8F099F-9026-46FC-8FF5-FA06F74926AC}"/>
    <dgm:cxn modelId="{EC541281-6359-4DF1-9182-E80796573885}" type="presOf" srcId="{8240BD23-8EED-4FFF-924F-75F1F45B2D06}" destId="{DB264486-C15C-4C6C-AF58-A56B2CAA7B38}" srcOrd="0" destOrd="0" presId="urn:microsoft.com/office/officeart/2008/layout/AlternatingPictureBlocks"/>
    <dgm:cxn modelId="{580732EE-A8A4-4B6B-86AE-AF05582B521A}" type="presParOf" srcId="{2984CA6C-ABD8-46F1-B4A2-F5C4517655EE}" destId="{9D0B755D-2148-4434-8145-5A88C951C513}" srcOrd="0" destOrd="0" presId="urn:microsoft.com/office/officeart/2008/layout/AlternatingPictureBlocks"/>
    <dgm:cxn modelId="{C08DE713-3A71-4B38-80FC-6DBE1D116E35}" type="presParOf" srcId="{9D0B755D-2148-4434-8145-5A88C951C513}" destId="{54DF85B3-F696-4500-B806-BD0E9C15F535}" srcOrd="0" destOrd="0" presId="urn:microsoft.com/office/officeart/2008/layout/AlternatingPictureBlocks"/>
    <dgm:cxn modelId="{1AD7C40F-0E9F-4C36-84C9-3A5A80B131AC}" type="presParOf" srcId="{9D0B755D-2148-4434-8145-5A88C951C513}" destId="{10BF69EC-ED68-4B89-8093-4CCEB0818F5D}" srcOrd="1" destOrd="0" presId="urn:microsoft.com/office/officeart/2008/layout/AlternatingPictureBlocks"/>
    <dgm:cxn modelId="{1A9448D2-210B-461A-BC0C-6A4EA8051B95}" type="presParOf" srcId="{2984CA6C-ABD8-46F1-B4A2-F5C4517655EE}" destId="{BBD2EF1F-7939-466E-A850-7A084814EAF3}" srcOrd="1" destOrd="0" presId="urn:microsoft.com/office/officeart/2008/layout/AlternatingPictureBlocks"/>
    <dgm:cxn modelId="{7B8927BB-AE05-4BED-A4F4-3FDA386B2CDD}" type="presParOf" srcId="{2984CA6C-ABD8-46F1-B4A2-F5C4517655EE}" destId="{509D3FB2-C4C9-4B95-8AC6-7D0A94258F9D}" srcOrd="2" destOrd="0" presId="urn:microsoft.com/office/officeart/2008/layout/AlternatingPictureBlocks"/>
    <dgm:cxn modelId="{D481E352-6008-4A4A-933D-E0E35A43C57B}" type="presParOf" srcId="{509D3FB2-C4C9-4B95-8AC6-7D0A94258F9D}" destId="{DB264486-C15C-4C6C-AF58-A56B2CAA7B38}" srcOrd="0" destOrd="0" presId="urn:microsoft.com/office/officeart/2008/layout/AlternatingPictureBlocks"/>
    <dgm:cxn modelId="{4A2B4D51-385E-470F-BFDE-4B9ECF711EE4}" type="presParOf" srcId="{509D3FB2-C4C9-4B95-8AC6-7D0A94258F9D}" destId="{4BCED40D-AB3E-4375-BC83-83629E92C1E5}" srcOrd="1" destOrd="0" presId="urn:microsoft.com/office/officeart/2008/layout/AlternatingPictureBlocks"/>
    <dgm:cxn modelId="{D183A71C-92E0-444B-8938-A7498527CA6E}" type="presParOf" srcId="{2984CA6C-ABD8-46F1-B4A2-F5C4517655EE}" destId="{8B86AFE4-90EC-48DF-87CC-4558C1FD3404}" srcOrd="3" destOrd="0" presId="urn:microsoft.com/office/officeart/2008/layout/AlternatingPictureBlocks"/>
    <dgm:cxn modelId="{89BC58A8-EEA4-4D05-BBF1-64C451CB7E49}" type="presParOf" srcId="{2984CA6C-ABD8-46F1-B4A2-F5C4517655EE}" destId="{AE04F18E-E1C8-42F1-923F-BAE8C6B6B17C}" srcOrd="4" destOrd="0" presId="urn:microsoft.com/office/officeart/2008/layout/AlternatingPictureBlocks"/>
    <dgm:cxn modelId="{D764E69F-72FF-4C63-807C-3D3A5611B98A}" type="presParOf" srcId="{AE04F18E-E1C8-42F1-923F-BAE8C6B6B17C}" destId="{FBF61CDC-D48A-4FAD-8774-787E6F425847}" srcOrd="0" destOrd="0" presId="urn:microsoft.com/office/officeart/2008/layout/AlternatingPictureBlocks"/>
    <dgm:cxn modelId="{1EE598A1-040B-43F7-A03C-DE532B37B0BE}" type="presParOf" srcId="{AE04F18E-E1C8-42F1-923F-BAE8C6B6B17C}" destId="{E2DB4F59-F5A8-4292-BD03-AE3338412933}" srcOrd="1" destOrd="0" presId="urn:microsoft.com/office/officeart/2008/layout/AlternatingPictureBlocks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B5E6E40-CDE8-4FC6-B4E2-E329266F9D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8D012C41-40E0-4813-8F17-3AFAE0D6C86A}">
      <dgm:prSet phldrT="[Текст]"/>
      <dgm:spPr/>
      <dgm:t>
        <a:bodyPr/>
        <a:lstStyle/>
        <a:p>
          <a:r>
            <a:rPr lang="ru-RU" dirty="0" smtClean="0"/>
            <a:t>Максим Борисов, студент 2 </a:t>
          </a:r>
          <a:r>
            <a:rPr lang="ru-RU" dirty="0" err="1" smtClean="0"/>
            <a:t>куоса</a:t>
          </a:r>
          <a:r>
            <a:rPr lang="ru-RU" dirty="0" smtClean="0"/>
            <a:t> СКФУ, участник Международной студенческой весны  - 2019</a:t>
          </a:r>
          <a:endParaRPr lang="ru-RU" dirty="0"/>
        </a:p>
      </dgm:t>
    </dgm:pt>
    <dgm:pt modelId="{88162D6D-4F50-4DD2-8DE4-13EB9CB3355A}" type="parTrans" cxnId="{B618EBD1-C2CD-43EF-933B-5215224E665F}">
      <dgm:prSet/>
      <dgm:spPr/>
      <dgm:t>
        <a:bodyPr/>
        <a:lstStyle/>
        <a:p>
          <a:endParaRPr lang="ru-RU"/>
        </a:p>
      </dgm:t>
    </dgm:pt>
    <dgm:pt modelId="{0E58C028-6D73-49D1-BCCD-A632F3D789C3}" type="sibTrans" cxnId="{B618EBD1-C2CD-43EF-933B-5215224E665F}">
      <dgm:prSet/>
      <dgm:spPr/>
      <dgm:t>
        <a:bodyPr/>
        <a:lstStyle/>
        <a:p>
          <a:endParaRPr lang="ru-RU"/>
        </a:p>
      </dgm:t>
    </dgm:pt>
    <dgm:pt modelId="{8240BD23-8EED-4FFF-924F-75F1F45B2D06}">
      <dgm:prSet phldrT="[Текст]"/>
      <dgm:spPr/>
      <dgm:t>
        <a:bodyPr/>
        <a:lstStyle/>
        <a:p>
          <a:r>
            <a:rPr lang="ru-RU" dirty="0" smtClean="0"/>
            <a:t>Анастасия </a:t>
          </a:r>
          <a:r>
            <a:rPr lang="ru-RU" dirty="0" err="1" smtClean="0"/>
            <a:t>Толстолуцкая</a:t>
          </a:r>
          <a:r>
            <a:rPr lang="ru-RU" dirty="0" smtClean="0"/>
            <a:t>, студентка </a:t>
          </a:r>
          <a:r>
            <a:rPr lang="ru-RU" dirty="0" smtClean="0"/>
            <a:t>3 </a:t>
          </a:r>
          <a:r>
            <a:rPr lang="ru-RU" dirty="0" smtClean="0"/>
            <a:t>курса СКФУ, сотрудничает с НО «Наша инициатива» ( в черных брюках)</a:t>
          </a:r>
          <a:endParaRPr lang="ru-RU" dirty="0"/>
        </a:p>
      </dgm:t>
    </dgm:pt>
    <dgm:pt modelId="{2A6AD27C-49C5-4FB6-8699-968A6A41828B}" type="parTrans" cxnId="{02391F0C-B615-41B4-BF42-F80E5721D7EC}">
      <dgm:prSet/>
      <dgm:spPr/>
      <dgm:t>
        <a:bodyPr/>
        <a:lstStyle/>
        <a:p>
          <a:endParaRPr lang="ru-RU"/>
        </a:p>
      </dgm:t>
    </dgm:pt>
    <dgm:pt modelId="{120805F0-1D9B-4EDD-9181-B09D8F120D33}" type="sibTrans" cxnId="{02391F0C-B615-41B4-BF42-F80E5721D7EC}">
      <dgm:prSet/>
      <dgm:spPr/>
      <dgm:t>
        <a:bodyPr/>
        <a:lstStyle/>
        <a:p>
          <a:endParaRPr lang="ru-RU"/>
        </a:p>
      </dgm:t>
    </dgm:pt>
    <dgm:pt modelId="{54E1E4DF-2A18-4DD0-A7A0-246E0B435116}">
      <dgm:prSet phldrT="[Текст]"/>
      <dgm:spPr/>
      <dgm:t>
        <a:bodyPr/>
        <a:lstStyle/>
        <a:p>
          <a:r>
            <a:rPr lang="ru-RU" dirty="0" smtClean="0"/>
            <a:t>Анна  </a:t>
          </a:r>
          <a:r>
            <a:rPr lang="ru-RU" dirty="0" err="1" smtClean="0"/>
            <a:t>Айдинян</a:t>
          </a:r>
          <a:r>
            <a:rPr lang="ru-RU" dirty="0" smtClean="0"/>
            <a:t>, студентка СКФУ, активный участник мероприятий и </a:t>
          </a:r>
          <a:r>
            <a:rPr lang="ru-RU" dirty="0" smtClean="0"/>
            <a:t>событий, планировала ехать в Артек </a:t>
          </a:r>
          <a:r>
            <a:rPr lang="ru-RU" dirty="0" err="1" smtClean="0"/>
            <a:t>медиавожатым</a:t>
          </a:r>
          <a:endParaRPr lang="ru-RU" dirty="0"/>
        </a:p>
      </dgm:t>
    </dgm:pt>
    <dgm:pt modelId="{AD1B0834-600A-497B-8CD4-B63FFCCE3C6B}" type="parTrans" cxnId="{6B9BE84B-B524-485D-94E0-23C4C38C3939}">
      <dgm:prSet/>
      <dgm:spPr/>
      <dgm:t>
        <a:bodyPr/>
        <a:lstStyle/>
        <a:p>
          <a:endParaRPr lang="ru-RU"/>
        </a:p>
      </dgm:t>
    </dgm:pt>
    <dgm:pt modelId="{6D8F099F-9026-46FC-8FF5-FA06F74926AC}" type="sibTrans" cxnId="{6B9BE84B-B524-485D-94E0-23C4C38C3939}">
      <dgm:prSet/>
      <dgm:spPr/>
      <dgm:t>
        <a:bodyPr/>
        <a:lstStyle/>
        <a:p>
          <a:endParaRPr lang="ru-RU"/>
        </a:p>
      </dgm:t>
    </dgm:pt>
    <dgm:pt modelId="{CF302EF5-B194-4728-B4DC-147EAA5C8D95}">
      <dgm:prSet/>
      <dgm:spPr/>
      <dgm:t>
        <a:bodyPr/>
        <a:lstStyle/>
        <a:p>
          <a:r>
            <a:rPr lang="ru-RU" b="0" i="0" dirty="0" smtClean="0"/>
            <a:t>Инна Михайлова, студентка </a:t>
          </a:r>
          <a:r>
            <a:rPr lang="ru-RU" b="0" i="0" dirty="0" smtClean="0"/>
            <a:t>4 </a:t>
          </a:r>
          <a:r>
            <a:rPr lang="ru-RU" b="0" i="0" dirty="0" smtClean="0"/>
            <a:t>курса СКФУ, летом переводится в московский РГГУ учиться и  работать по профессии</a:t>
          </a:r>
          <a:endParaRPr lang="ru-RU" dirty="0"/>
        </a:p>
      </dgm:t>
    </dgm:pt>
    <dgm:pt modelId="{9D616565-98D8-4BD5-9AAB-30DEE4A959D2}" type="parTrans" cxnId="{4EFD92C6-8A17-4D10-8406-28D738BD20C5}">
      <dgm:prSet/>
      <dgm:spPr/>
      <dgm:t>
        <a:bodyPr/>
        <a:lstStyle/>
        <a:p>
          <a:endParaRPr lang="ru-RU"/>
        </a:p>
      </dgm:t>
    </dgm:pt>
    <dgm:pt modelId="{48E8622E-FFA1-4F6A-BBBF-ED06C5996DC6}" type="sibTrans" cxnId="{4EFD92C6-8A17-4D10-8406-28D738BD20C5}">
      <dgm:prSet/>
      <dgm:spPr/>
      <dgm:t>
        <a:bodyPr/>
        <a:lstStyle/>
        <a:p>
          <a:endParaRPr lang="ru-RU"/>
        </a:p>
      </dgm:t>
    </dgm:pt>
    <dgm:pt modelId="{2984CA6C-ABD8-46F1-B4A2-F5C4517655EE}" type="pres">
      <dgm:prSet presAssocID="{1B5E6E40-CDE8-4FC6-B4E2-E329266F9DA6}" presName="linearFlow" presStyleCnt="0">
        <dgm:presLayoutVars>
          <dgm:dir/>
          <dgm:resizeHandles val="exact"/>
        </dgm:presLayoutVars>
      </dgm:prSet>
      <dgm:spPr/>
    </dgm:pt>
    <dgm:pt modelId="{9D0B755D-2148-4434-8145-5A88C951C513}" type="pres">
      <dgm:prSet presAssocID="{8D012C41-40E0-4813-8F17-3AFAE0D6C86A}" presName="comp" presStyleCnt="0"/>
      <dgm:spPr/>
    </dgm:pt>
    <dgm:pt modelId="{54DF85B3-F696-4500-B806-BD0E9C15F535}" type="pres">
      <dgm:prSet presAssocID="{8D012C41-40E0-4813-8F17-3AFAE0D6C86A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F69EC-ED68-4B89-8093-4CCEB0818F5D}" type="pres">
      <dgm:prSet presAssocID="{8D012C41-40E0-4813-8F17-3AFAE0D6C86A}" presName="rect1" presStyleLbl="ln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BD2EF1F-7939-466E-A850-7A084814EAF3}" type="pres">
      <dgm:prSet presAssocID="{0E58C028-6D73-49D1-BCCD-A632F3D789C3}" presName="sibTrans" presStyleCnt="0"/>
      <dgm:spPr/>
    </dgm:pt>
    <dgm:pt modelId="{FD28A77A-1A7F-4711-9CDA-6AB0E3FD56EA}" type="pres">
      <dgm:prSet presAssocID="{CF302EF5-B194-4728-B4DC-147EAA5C8D95}" presName="comp" presStyleCnt="0"/>
      <dgm:spPr/>
    </dgm:pt>
    <dgm:pt modelId="{94F2454E-3451-4DC7-9CD4-54A284C7F8E1}" type="pres">
      <dgm:prSet presAssocID="{CF302EF5-B194-4728-B4DC-147EAA5C8D95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B36585-0723-41B2-914D-5375F5976B16}" type="pres">
      <dgm:prSet presAssocID="{CF302EF5-B194-4728-B4DC-147EAA5C8D95}" presName="rect1" presStyleLbl="lnNode1" presStyleIdx="1" presStyleCnt="4" custScaleX="122083" custScaleY="12506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955F436-02EC-4AAE-A6FD-4A2B17D502CE}" type="pres">
      <dgm:prSet presAssocID="{48E8622E-FFA1-4F6A-BBBF-ED06C5996DC6}" presName="sibTrans" presStyleCnt="0"/>
      <dgm:spPr/>
    </dgm:pt>
    <dgm:pt modelId="{509D3FB2-C4C9-4B95-8AC6-7D0A94258F9D}" type="pres">
      <dgm:prSet presAssocID="{8240BD23-8EED-4FFF-924F-75F1F45B2D06}" presName="comp" presStyleCnt="0"/>
      <dgm:spPr/>
    </dgm:pt>
    <dgm:pt modelId="{DB264486-C15C-4C6C-AF58-A56B2CAA7B38}" type="pres">
      <dgm:prSet presAssocID="{8240BD23-8EED-4FFF-924F-75F1F45B2D06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ED40D-AB3E-4375-BC83-83629E92C1E5}" type="pres">
      <dgm:prSet presAssocID="{8240BD23-8EED-4FFF-924F-75F1F45B2D06}" presName="rect1" presStyleLbl="ln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B86AFE4-90EC-48DF-87CC-4558C1FD3404}" type="pres">
      <dgm:prSet presAssocID="{120805F0-1D9B-4EDD-9181-B09D8F120D33}" presName="sibTrans" presStyleCnt="0"/>
      <dgm:spPr/>
    </dgm:pt>
    <dgm:pt modelId="{AE04F18E-E1C8-42F1-923F-BAE8C6B6B17C}" type="pres">
      <dgm:prSet presAssocID="{54E1E4DF-2A18-4DD0-A7A0-246E0B435116}" presName="comp" presStyleCnt="0"/>
      <dgm:spPr/>
    </dgm:pt>
    <dgm:pt modelId="{FBF61CDC-D48A-4FAD-8774-787E6F425847}" type="pres">
      <dgm:prSet presAssocID="{54E1E4DF-2A18-4DD0-A7A0-246E0B435116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B4F59-F5A8-4292-BD03-AE3338412933}" type="pres">
      <dgm:prSet presAssocID="{54E1E4DF-2A18-4DD0-A7A0-246E0B435116}" presName="rect1" presStyleLbl="ln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CBE721D-ABD5-4723-8D6E-E5C345D0807A}" type="presOf" srcId="{8240BD23-8EED-4FFF-924F-75F1F45B2D06}" destId="{DB264486-C15C-4C6C-AF58-A56B2CAA7B38}" srcOrd="0" destOrd="0" presId="urn:microsoft.com/office/officeart/2008/layout/AlternatingPictureBlocks"/>
    <dgm:cxn modelId="{02391F0C-B615-41B4-BF42-F80E5721D7EC}" srcId="{1B5E6E40-CDE8-4FC6-B4E2-E329266F9DA6}" destId="{8240BD23-8EED-4FFF-924F-75F1F45B2D06}" srcOrd="2" destOrd="0" parTransId="{2A6AD27C-49C5-4FB6-8699-968A6A41828B}" sibTransId="{120805F0-1D9B-4EDD-9181-B09D8F120D33}"/>
    <dgm:cxn modelId="{4EFD92C6-8A17-4D10-8406-28D738BD20C5}" srcId="{1B5E6E40-CDE8-4FC6-B4E2-E329266F9DA6}" destId="{CF302EF5-B194-4728-B4DC-147EAA5C8D95}" srcOrd="1" destOrd="0" parTransId="{9D616565-98D8-4BD5-9AAB-30DEE4A959D2}" sibTransId="{48E8622E-FFA1-4F6A-BBBF-ED06C5996DC6}"/>
    <dgm:cxn modelId="{5603344D-E82F-46F7-AED5-67FD9B8F886B}" type="presOf" srcId="{1B5E6E40-CDE8-4FC6-B4E2-E329266F9DA6}" destId="{2984CA6C-ABD8-46F1-B4A2-F5C4517655EE}" srcOrd="0" destOrd="0" presId="urn:microsoft.com/office/officeart/2008/layout/AlternatingPictureBlocks"/>
    <dgm:cxn modelId="{8DBBC123-2B6B-445B-9833-5884BD051920}" type="presOf" srcId="{CF302EF5-B194-4728-B4DC-147EAA5C8D95}" destId="{94F2454E-3451-4DC7-9CD4-54A284C7F8E1}" srcOrd="0" destOrd="0" presId="urn:microsoft.com/office/officeart/2008/layout/AlternatingPictureBlocks"/>
    <dgm:cxn modelId="{C1A37232-7043-45DB-9702-830D81A411FA}" type="presOf" srcId="{54E1E4DF-2A18-4DD0-A7A0-246E0B435116}" destId="{FBF61CDC-D48A-4FAD-8774-787E6F425847}" srcOrd="0" destOrd="0" presId="urn:microsoft.com/office/officeart/2008/layout/AlternatingPictureBlocks"/>
    <dgm:cxn modelId="{9EC95830-5536-4720-B9B6-49269AC680E0}" type="presOf" srcId="{8D012C41-40E0-4813-8F17-3AFAE0D6C86A}" destId="{54DF85B3-F696-4500-B806-BD0E9C15F535}" srcOrd="0" destOrd="0" presId="urn:microsoft.com/office/officeart/2008/layout/AlternatingPictureBlocks"/>
    <dgm:cxn modelId="{B618EBD1-C2CD-43EF-933B-5215224E665F}" srcId="{1B5E6E40-CDE8-4FC6-B4E2-E329266F9DA6}" destId="{8D012C41-40E0-4813-8F17-3AFAE0D6C86A}" srcOrd="0" destOrd="0" parTransId="{88162D6D-4F50-4DD2-8DE4-13EB9CB3355A}" sibTransId="{0E58C028-6D73-49D1-BCCD-A632F3D789C3}"/>
    <dgm:cxn modelId="{6B9BE84B-B524-485D-94E0-23C4C38C3939}" srcId="{1B5E6E40-CDE8-4FC6-B4E2-E329266F9DA6}" destId="{54E1E4DF-2A18-4DD0-A7A0-246E0B435116}" srcOrd="3" destOrd="0" parTransId="{AD1B0834-600A-497B-8CD4-B63FFCCE3C6B}" sibTransId="{6D8F099F-9026-46FC-8FF5-FA06F74926AC}"/>
    <dgm:cxn modelId="{DACB8644-0E53-4A8F-A801-D661B1DFC792}" type="presParOf" srcId="{2984CA6C-ABD8-46F1-B4A2-F5C4517655EE}" destId="{9D0B755D-2148-4434-8145-5A88C951C513}" srcOrd="0" destOrd="0" presId="urn:microsoft.com/office/officeart/2008/layout/AlternatingPictureBlocks"/>
    <dgm:cxn modelId="{884D818C-2174-4D16-908A-AB8444666619}" type="presParOf" srcId="{9D0B755D-2148-4434-8145-5A88C951C513}" destId="{54DF85B3-F696-4500-B806-BD0E9C15F535}" srcOrd="0" destOrd="0" presId="urn:microsoft.com/office/officeart/2008/layout/AlternatingPictureBlocks"/>
    <dgm:cxn modelId="{05F89B3A-2DFC-48D7-9F71-B734AD476F7D}" type="presParOf" srcId="{9D0B755D-2148-4434-8145-5A88C951C513}" destId="{10BF69EC-ED68-4B89-8093-4CCEB0818F5D}" srcOrd="1" destOrd="0" presId="urn:microsoft.com/office/officeart/2008/layout/AlternatingPictureBlocks"/>
    <dgm:cxn modelId="{D1D929D7-61B1-441F-A8FA-5F45F48EA3D3}" type="presParOf" srcId="{2984CA6C-ABD8-46F1-B4A2-F5C4517655EE}" destId="{BBD2EF1F-7939-466E-A850-7A084814EAF3}" srcOrd="1" destOrd="0" presId="urn:microsoft.com/office/officeart/2008/layout/AlternatingPictureBlocks"/>
    <dgm:cxn modelId="{D76C3D88-DC53-49FC-858D-DFF1F33B21C5}" type="presParOf" srcId="{2984CA6C-ABD8-46F1-B4A2-F5C4517655EE}" destId="{FD28A77A-1A7F-4711-9CDA-6AB0E3FD56EA}" srcOrd="2" destOrd="0" presId="urn:microsoft.com/office/officeart/2008/layout/AlternatingPictureBlocks"/>
    <dgm:cxn modelId="{BA866073-0706-4997-8049-126F7F757F0E}" type="presParOf" srcId="{FD28A77A-1A7F-4711-9CDA-6AB0E3FD56EA}" destId="{94F2454E-3451-4DC7-9CD4-54A284C7F8E1}" srcOrd="0" destOrd="0" presId="urn:microsoft.com/office/officeart/2008/layout/AlternatingPictureBlocks"/>
    <dgm:cxn modelId="{55440E4A-F882-4DA1-BAB9-BB5C2DC95CD3}" type="presParOf" srcId="{FD28A77A-1A7F-4711-9CDA-6AB0E3FD56EA}" destId="{B4B36585-0723-41B2-914D-5375F5976B16}" srcOrd="1" destOrd="0" presId="urn:microsoft.com/office/officeart/2008/layout/AlternatingPictureBlocks"/>
    <dgm:cxn modelId="{EB6A6D84-CC40-41B4-8DD6-4765429F1F67}" type="presParOf" srcId="{2984CA6C-ABD8-46F1-B4A2-F5C4517655EE}" destId="{2955F436-02EC-4AAE-A6FD-4A2B17D502CE}" srcOrd="3" destOrd="0" presId="urn:microsoft.com/office/officeart/2008/layout/AlternatingPictureBlocks"/>
    <dgm:cxn modelId="{58583F7E-E43C-49FB-831F-104DC1500F01}" type="presParOf" srcId="{2984CA6C-ABD8-46F1-B4A2-F5C4517655EE}" destId="{509D3FB2-C4C9-4B95-8AC6-7D0A94258F9D}" srcOrd="4" destOrd="0" presId="urn:microsoft.com/office/officeart/2008/layout/AlternatingPictureBlocks"/>
    <dgm:cxn modelId="{1338898F-A00D-4ACE-BFE8-1DB793E879B9}" type="presParOf" srcId="{509D3FB2-C4C9-4B95-8AC6-7D0A94258F9D}" destId="{DB264486-C15C-4C6C-AF58-A56B2CAA7B38}" srcOrd="0" destOrd="0" presId="urn:microsoft.com/office/officeart/2008/layout/AlternatingPictureBlocks"/>
    <dgm:cxn modelId="{BE8238D0-7E1F-4A14-B98D-EDA2F0444944}" type="presParOf" srcId="{509D3FB2-C4C9-4B95-8AC6-7D0A94258F9D}" destId="{4BCED40D-AB3E-4375-BC83-83629E92C1E5}" srcOrd="1" destOrd="0" presId="urn:microsoft.com/office/officeart/2008/layout/AlternatingPictureBlocks"/>
    <dgm:cxn modelId="{54DE289E-37A0-4994-9E87-BE731C31B05A}" type="presParOf" srcId="{2984CA6C-ABD8-46F1-B4A2-F5C4517655EE}" destId="{8B86AFE4-90EC-48DF-87CC-4558C1FD3404}" srcOrd="5" destOrd="0" presId="urn:microsoft.com/office/officeart/2008/layout/AlternatingPictureBlocks"/>
    <dgm:cxn modelId="{1356A2CB-84DE-4012-AE95-ED31E16CB12F}" type="presParOf" srcId="{2984CA6C-ABD8-46F1-B4A2-F5C4517655EE}" destId="{AE04F18E-E1C8-42F1-923F-BAE8C6B6B17C}" srcOrd="6" destOrd="0" presId="urn:microsoft.com/office/officeart/2008/layout/AlternatingPictureBlocks"/>
    <dgm:cxn modelId="{10850E5E-D6E8-4B01-8399-FE0BEF0EF85E}" type="presParOf" srcId="{AE04F18E-E1C8-42F1-923F-BAE8C6B6B17C}" destId="{FBF61CDC-D48A-4FAD-8774-787E6F425847}" srcOrd="0" destOrd="0" presId="urn:microsoft.com/office/officeart/2008/layout/AlternatingPictureBlocks"/>
    <dgm:cxn modelId="{5928D19B-EE1D-4777-91D5-3A17DE05649E}" type="presParOf" srcId="{AE04F18E-E1C8-42F1-923F-BAE8C6B6B17C}" destId="{E2DB4F59-F5A8-4292-BD03-AE3338412933}" srcOrd="1" destOrd="0" presId="urn:microsoft.com/office/officeart/2008/layout/AlternatingPictureBlocks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23539-A466-4442-880D-5340BDC46E15}">
      <dsp:nvSpPr>
        <dsp:cNvPr id="0" name=""/>
        <dsp:cNvSpPr/>
      </dsp:nvSpPr>
      <dsp:spPr>
        <a:xfrm>
          <a:off x="7561659" y="2764532"/>
          <a:ext cx="91440" cy="3700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005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7CC5E-F12A-431D-B596-4C0F0D9A912E}">
      <dsp:nvSpPr>
        <dsp:cNvPr id="0" name=""/>
        <dsp:cNvSpPr/>
      </dsp:nvSpPr>
      <dsp:spPr>
        <a:xfrm>
          <a:off x="5184375" y="1219683"/>
          <a:ext cx="2423003" cy="370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97"/>
              </a:lnTo>
              <a:lnTo>
                <a:pt x="2423003" y="186497"/>
              </a:lnTo>
              <a:lnTo>
                <a:pt x="2423003" y="37005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1AE6F-7839-4BD2-82F7-9BC845D9DA17}">
      <dsp:nvSpPr>
        <dsp:cNvPr id="0" name=""/>
        <dsp:cNvSpPr/>
      </dsp:nvSpPr>
      <dsp:spPr>
        <a:xfrm>
          <a:off x="2761371" y="2764532"/>
          <a:ext cx="1615335" cy="370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97"/>
              </a:lnTo>
              <a:lnTo>
                <a:pt x="1615335" y="186497"/>
              </a:lnTo>
              <a:lnTo>
                <a:pt x="1615335" y="37005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370481-2A6B-4AB3-AE1B-C969F9139436}">
      <dsp:nvSpPr>
        <dsp:cNvPr id="0" name=""/>
        <dsp:cNvSpPr/>
      </dsp:nvSpPr>
      <dsp:spPr>
        <a:xfrm>
          <a:off x="1146036" y="2764532"/>
          <a:ext cx="1615335" cy="370058"/>
        </a:xfrm>
        <a:custGeom>
          <a:avLst/>
          <a:gdLst/>
          <a:ahLst/>
          <a:cxnLst/>
          <a:rect l="0" t="0" r="0" b="0"/>
          <a:pathLst>
            <a:path>
              <a:moveTo>
                <a:pt x="1615335" y="0"/>
              </a:moveTo>
              <a:lnTo>
                <a:pt x="1615335" y="186497"/>
              </a:lnTo>
              <a:lnTo>
                <a:pt x="0" y="186497"/>
              </a:lnTo>
              <a:lnTo>
                <a:pt x="0" y="37005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AB5E2-7EB9-4F10-B60A-4D04C8DA57D4}">
      <dsp:nvSpPr>
        <dsp:cNvPr id="0" name=""/>
        <dsp:cNvSpPr/>
      </dsp:nvSpPr>
      <dsp:spPr>
        <a:xfrm>
          <a:off x="2761371" y="1219683"/>
          <a:ext cx="2423003" cy="370058"/>
        </a:xfrm>
        <a:custGeom>
          <a:avLst/>
          <a:gdLst/>
          <a:ahLst/>
          <a:cxnLst/>
          <a:rect l="0" t="0" r="0" b="0"/>
          <a:pathLst>
            <a:path>
              <a:moveTo>
                <a:pt x="2423003" y="0"/>
              </a:moveTo>
              <a:lnTo>
                <a:pt x="2423003" y="186497"/>
              </a:lnTo>
              <a:lnTo>
                <a:pt x="0" y="186497"/>
              </a:lnTo>
              <a:lnTo>
                <a:pt x="0" y="37005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8EB807-BFB4-4E37-BE24-4816668E31E4}">
      <dsp:nvSpPr>
        <dsp:cNvPr id="0" name=""/>
        <dsp:cNvSpPr/>
      </dsp:nvSpPr>
      <dsp:spPr>
        <a:xfrm>
          <a:off x="4596980" y="44894"/>
          <a:ext cx="1174789" cy="11747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578BB-C97D-47CF-89F8-926A33C02A9F}">
      <dsp:nvSpPr>
        <dsp:cNvPr id="0" name=""/>
        <dsp:cNvSpPr/>
      </dsp:nvSpPr>
      <dsp:spPr>
        <a:xfrm>
          <a:off x="5771770" y="41957"/>
          <a:ext cx="1762184" cy="1174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100" kern="1200" dirty="0"/>
        </a:p>
      </dsp:txBody>
      <dsp:txXfrm>
        <a:off x="5771770" y="41957"/>
        <a:ext cx="1762184" cy="1174789"/>
      </dsp:txXfrm>
    </dsp:sp>
    <dsp:sp modelId="{B6CF6582-98CC-42FE-B7FD-7BBA19280A28}">
      <dsp:nvSpPr>
        <dsp:cNvPr id="0" name=""/>
        <dsp:cNvSpPr/>
      </dsp:nvSpPr>
      <dsp:spPr>
        <a:xfrm>
          <a:off x="2173977" y="1589742"/>
          <a:ext cx="1174789" cy="11747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517B4-AAD4-42F9-90F7-FD7D04CACDFF}">
      <dsp:nvSpPr>
        <dsp:cNvPr id="0" name=""/>
        <dsp:cNvSpPr/>
      </dsp:nvSpPr>
      <dsp:spPr>
        <a:xfrm>
          <a:off x="3348766" y="1586805"/>
          <a:ext cx="1762184" cy="1174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100" kern="1200" dirty="0"/>
        </a:p>
      </dsp:txBody>
      <dsp:txXfrm>
        <a:off x="3348766" y="1586805"/>
        <a:ext cx="1762184" cy="1174789"/>
      </dsp:txXfrm>
    </dsp:sp>
    <dsp:sp modelId="{A0DDBC31-C351-41D5-94AD-FF34D3516FDF}">
      <dsp:nvSpPr>
        <dsp:cNvPr id="0" name=""/>
        <dsp:cNvSpPr/>
      </dsp:nvSpPr>
      <dsp:spPr>
        <a:xfrm>
          <a:off x="558641" y="3134591"/>
          <a:ext cx="1174789" cy="11747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C9D5E-C857-4590-8397-03B3D399F65F}">
      <dsp:nvSpPr>
        <dsp:cNvPr id="0" name=""/>
        <dsp:cNvSpPr/>
      </dsp:nvSpPr>
      <dsp:spPr>
        <a:xfrm>
          <a:off x="1733430" y="3131654"/>
          <a:ext cx="1762184" cy="1174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100" kern="1200" dirty="0"/>
        </a:p>
      </dsp:txBody>
      <dsp:txXfrm>
        <a:off x="1733430" y="3131654"/>
        <a:ext cx="1762184" cy="1174789"/>
      </dsp:txXfrm>
    </dsp:sp>
    <dsp:sp modelId="{D3EFC468-257D-4B73-818C-2C65F428A7AA}">
      <dsp:nvSpPr>
        <dsp:cNvPr id="0" name=""/>
        <dsp:cNvSpPr/>
      </dsp:nvSpPr>
      <dsp:spPr>
        <a:xfrm>
          <a:off x="3789312" y="3134591"/>
          <a:ext cx="1174789" cy="11747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C006F-6AF3-4423-936A-E3D92C9F5982}">
      <dsp:nvSpPr>
        <dsp:cNvPr id="0" name=""/>
        <dsp:cNvSpPr/>
      </dsp:nvSpPr>
      <dsp:spPr>
        <a:xfrm>
          <a:off x="4964102" y="3131654"/>
          <a:ext cx="1762184" cy="1174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100" kern="1200"/>
        </a:p>
      </dsp:txBody>
      <dsp:txXfrm>
        <a:off x="4964102" y="3131654"/>
        <a:ext cx="1762184" cy="1174789"/>
      </dsp:txXfrm>
    </dsp:sp>
    <dsp:sp modelId="{C2681E5D-19D3-41CD-BCDC-2387CEAF6CA1}">
      <dsp:nvSpPr>
        <dsp:cNvPr id="0" name=""/>
        <dsp:cNvSpPr/>
      </dsp:nvSpPr>
      <dsp:spPr>
        <a:xfrm>
          <a:off x="7019984" y="1589742"/>
          <a:ext cx="1174789" cy="11747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27C95-38EC-4594-AE87-1B5BEE9C29AB}">
      <dsp:nvSpPr>
        <dsp:cNvPr id="0" name=""/>
        <dsp:cNvSpPr/>
      </dsp:nvSpPr>
      <dsp:spPr>
        <a:xfrm>
          <a:off x="8194774" y="1586805"/>
          <a:ext cx="1762184" cy="1174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100" kern="1200"/>
        </a:p>
      </dsp:txBody>
      <dsp:txXfrm>
        <a:off x="8194774" y="1586805"/>
        <a:ext cx="1762184" cy="1174789"/>
      </dsp:txXfrm>
    </dsp:sp>
    <dsp:sp modelId="{1A73A187-1077-40C7-9772-FE35FB8E714E}">
      <dsp:nvSpPr>
        <dsp:cNvPr id="0" name=""/>
        <dsp:cNvSpPr/>
      </dsp:nvSpPr>
      <dsp:spPr>
        <a:xfrm>
          <a:off x="7019984" y="3134591"/>
          <a:ext cx="1174789" cy="11747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74248-8646-4735-A6C6-423D15532B25}">
      <dsp:nvSpPr>
        <dsp:cNvPr id="0" name=""/>
        <dsp:cNvSpPr/>
      </dsp:nvSpPr>
      <dsp:spPr>
        <a:xfrm>
          <a:off x="8194774" y="3131654"/>
          <a:ext cx="1762184" cy="1174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100" kern="1200"/>
        </a:p>
      </dsp:txBody>
      <dsp:txXfrm>
        <a:off x="8194774" y="3131654"/>
        <a:ext cx="1762184" cy="117478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4C09B-CDAD-4818-AE52-FCE891B70BB3}">
      <dsp:nvSpPr>
        <dsp:cNvPr id="0" name=""/>
        <dsp:cNvSpPr/>
      </dsp:nvSpPr>
      <dsp:spPr>
        <a:xfrm>
          <a:off x="2451" y="0"/>
          <a:ext cx="2569852" cy="435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1</a:t>
          </a:r>
        </a:p>
      </dsp:txBody>
      <dsp:txXfrm>
        <a:off x="2451" y="1740535"/>
        <a:ext cx="2569852" cy="1740535"/>
      </dsp:txXfrm>
    </dsp:sp>
    <dsp:sp modelId="{F8BB95B2-C135-4998-8596-EFDFEE23B26C}">
      <dsp:nvSpPr>
        <dsp:cNvPr id="0" name=""/>
        <dsp:cNvSpPr/>
      </dsp:nvSpPr>
      <dsp:spPr>
        <a:xfrm>
          <a:off x="562880" y="261080"/>
          <a:ext cx="1448995" cy="144899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E54DC-491A-40AD-9E50-CE2B962165F1}">
      <dsp:nvSpPr>
        <dsp:cNvPr id="0" name=""/>
        <dsp:cNvSpPr/>
      </dsp:nvSpPr>
      <dsp:spPr>
        <a:xfrm>
          <a:off x="2649399" y="0"/>
          <a:ext cx="2569852" cy="43513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2</a:t>
          </a:r>
        </a:p>
      </dsp:txBody>
      <dsp:txXfrm>
        <a:off x="2649399" y="1740535"/>
        <a:ext cx="2569852" cy="1740535"/>
      </dsp:txXfrm>
    </dsp:sp>
    <dsp:sp modelId="{57B5ED80-C8B0-44BA-B584-F79BD4FD54EE}">
      <dsp:nvSpPr>
        <dsp:cNvPr id="0" name=""/>
        <dsp:cNvSpPr/>
      </dsp:nvSpPr>
      <dsp:spPr>
        <a:xfrm>
          <a:off x="3209828" y="261080"/>
          <a:ext cx="1448995" cy="1448995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7BA004-A187-4E36-8F3C-B03C1AD508BB}">
      <dsp:nvSpPr>
        <dsp:cNvPr id="0" name=""/>
        <dsp:cNvSpPr/>
      </dsp:nvSpPr>
      <dsp:spPr>
        <a:xfrm>
          <a:off x="5296347" y="0"/>
          <a:ext cx="2569852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3</a:t>
          </a:r>
        </a:p>
      </dsp:txBody>
      <dsp:txXfrm>
        <a:off x="5296347" y="1740535"/>
        <a:ext cx="2569852" cy="1740535"/>
      </dsp:txXfrm>
    </dsp:sp>
    <dsp:sp modelId="{1CC471EE-A445-4342-8DCC-BE2B4C6F3F81}">
      <dsp:nvSpPr>
        <dsp:cNvPr id="0" name=""/>
        <dsp:cNvSpPr/>
      </dsp:nvSpPr>
      <dsp:spPr>
        <a:xfrm>
          <a:off x="5856776" y="261080"/>
          <a:ext cx="1448995" cy="1448995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6817A-4424-435A-841B-AE98C0C963E5}">
      <dsp:nvSpPr>
        <dsp:cNvPr id="0" name=""/>
        <dsp:cNvSpPr/>
      </dsp:nvSpPr>
      <dsp:spPr>
        <a:xfrm>
          <a:off x="7943295" y="0"/>
          <a:ext cx="2569852" cy="43513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4</a:t>
          </a:r>
        </a:p>
      </dsp:txBody>
      <dsp:txXfrm>
        <a:off x="7943295" y="1740535"/>
        <a:ext cx="2569852" cy="1740535"/>
      </dsp:txXfrm>
    </dsp:sp>
    <dsp:sp modelId="{0777697A-9880-48AC-B5E3-84454CF01733}">
      <dsp:nvSpPr>
        <dsp:cNvPr id="0" name=""/>
        <dsp:cNvSpPr/>
      </dsp:nvSpPr>
      <dsp:spPr>
        <a:xfrm>
          <a:off x="8503724" y="261080"/>
          <a:ext cx="1448995" cy="1448995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15F6E-2EEB-4404-ACC6-A2DECC0610DA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61BE1-5DFE-4D2F-8DF2-588F1A42299F}">
      <dsp:nvSpPr>
        <dsp:cNvPr id="0" name=""/>
        <dsp:cNvSpPr/>
      </dsp:nvSpPr>
      <dsp:spPr>
        <a:xfrm rot="5400000">
          <a:off x="1800703" y="1082894"/>
          <a:ext cx="1868578" cy="31092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7714F-7D03-4FE6-BAF4-8D821161F86D}">
      <dsp:nvSpPr>
        <dsp:cNvPr id="0" name=""/>
        <dsp:cNvSpPr/>
      </dsp:nvSpPr>
      <dsp:spPr>
        <a:xfrm>
          <a:off x="1488791" y="2011897"/>
          <a:ext cx="2807069" cy="246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1488791" y="2011897"/>
        <a:ext cx="2807069" cy="2460560"/>
      </dsp:txXfrm>
    </dsp:sp>
    <dsp:sp modelId="{04DE5857-5972-4584-83A2-77AD6E24B0E7}">
      <dsp:nvSpPr>
        <dsp:cNvPr id="0" name=""/>
        <dsp:cNvSpPr/>
      </dsp:nvSpPr>
      <dsp:spPr>
        <a:xfrm>
          <a:off x="3766224" y="853986"/>
          <a:ext cx="529635" cy="529635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FB824-FD44-497B-9B02-80D06CFC4DF5}">
      <dsp:nvSpPr>
        <dsp:cNvPr id="0" name=""/>
        <dsp:cNvSpPr/>
      </dsp:nvSpPr>
      <dsp:spPr>
        <a:xfrm rot="5400000">
          <a:off x="5237104" y="232553"/>
          <a:ext cx="1868578" cy="31092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24E89-C021-4685-9995-BE0762E0F919}">
      <dsp:nvSpPr>
        <dsp:cNvPr id="0" name=""/>
        <dsp:cNvSpPr/>
      </dsp:nvSpPr>
      <dsp:spPr>
        <a:xfrm>
          <a:off x="4925192" y="1161556"/>
          <a:ext cx="2807069" cy="246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4925192" y="1161556"/>
        <a:ext cx="2807069" cy="2460560"/>
      </dsp:txXfrm>
    </dsp:sp>
    <dsp:sp modelId="{84366DB6-CAC6-4A41-BB0C-8D35B667D21F}">
      <dsp:nvSpPr>
        <dsp:cNvPr id="0" name=""/>
        <dsp:cNvSpPr/>
      </dsp:nvSpPr>
      <dsp:spPr>
        <a:xfrm>
          <a:off x="7202625" y="3645"/>
          <a:ext cx="529635" cy="529635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2431E-86F0-4B4A-BB9B-9F07C110FEA9}">
      <dsp:nvSpPr>
        <dsp:cNvPr id="0" name=""/>
        <dsp:cNvSpPr/>
      </dsp:nvSpPr>
      <dsp:spPr>
        <a:xfrm rot="5400000">
          <a:off x="8673505" y="-617787"/>
          <a:ext cx="1868578" cy="31092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3ADD27-FCDA-4C52-86C4-E2F9DAB8EC91}">
      <dsp:nvSpPr>
        <dsp:cNvPr id="0" name=""/>
        <dsp:cNvSpPr/>
      </dsp:nvSpPr>
      <dsp:spPr>
        <a:xfrm>
          <a:off x="8361593" y="311215"/>
          <a:ext cx="2807069" cy="246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8361593" y="311215"/>
        <a:ext cx="2807069" cy="2460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4C09B-CDAD-4818-AE52-FCE891B70BB3}">
      <dsp:nvSpPr>
        <dsp:cNvPr id="0" name=""/>
        <dsp:cNvSpPr/>
      </dsp:nvSpPr>
      <dsp:spPr>
        <a:xfrm>
          <a:off x="2451" y="0"/>
          <a:ext cx="2569852" cy="435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1</a:t>
          </a:r>
        </a:p>
      </dsp:txBody>
      <dsp:txXfrm>
        <a:off x="2451" y="1740535"/>
        <a:ext cx="2569852" cy="1740535"/>
      </dsp:txXfrm>
    </dsp:sp>
    <dsp:sp modelId="{F8BB95B2-C135-4998-8596-EFDFEE23B26C}">
      <dsp:nvSpPr>
        <dsp:cNvPr id="0" name=""/>
        <dsp:cNvSpPr/>
      </dsp:nvSpPr>
      <dsp:spPr>
        <a:xfrm>
          <a:off x="562880" y="261080"/>
          <a:ext cx="1448995" cy="144899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E54DC-491A-40AD-9E50-CE2B962165F1}">
      <dsp:nvSpPr>
        <dsp:cNvPr id="0" name=""/>
        <dsp:cNvSpPr/>
      </dsp:nvSpPr>
      <dsp:spPr>
        <a:xfrm>
          <a:off x="2649399" y="0"/>
          <a:ext cx="2569852" cy="43513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2</a:t>
          </a:r>
        </a:p>
      </dsp:txBody>
      <dsp:txXfrm>
        <a:off x="2649399" y="1740535"/>
        <a:ext cx="2569852" cy="1740535"/>
      </dsp:txXfrm>
    </dsp:sp>
    <dsp:sp modelId="{57B5ED80-C8B0-44BA-B584-F79BD4FD54EE}">
      <dsp:nvSpPr>
        <dsp:cNvPr id="0" name=""/>
        <dsp:cNvSpPr/>
      </dsp:nvSpPr>
      <dsp:spPr>
        <a:xfrm>
          <a:off x="3209828" y="261080"/>
          <a:ext cx="1448995" cy="1448995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7BA004-A187-4E36-8F3C-B03C1AD508BB}">
      <dsp:nvSpPr>
        <dsp:cNvPr id="0" name=""/>
        <dsp:cNvSpPr/>
      </dsp:nvSpPr>
      <dsp:spPr>
        <a:xfrm>
          <a:off x="5296347" y="0"/>
          <a:ext cx="2569852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3</a:t>
          </a:r>
        </a:p>
      </dsp:txBody>
      <dsp:txXfrm>
        <a:off x="5296347" y="1740535"/>
        <a:ext cx="2569852" cy="1740535"/>
      </dsp:txXfrm>
    </dsp:sp>
    <dsp:sp modelId="{1CC471EE-A445-4342-8DCC-BE2B4C6F3F81}">
      <dsp:nvSpPr>
        <dsp:cNvPr id="0" name=""/>
        <dsp:cNvSpPr/>
      </dsp:nvSpPr>
      <dsp:spPr>
        <a:xfrm>
          <a:off x="5856776" y="261080"/>
          <a:ext cx="1448995" cy="1448995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6817A-4424-435A-841B-AE98C0C963E5}">
      <dsp:nvSpPr>
        <dsp:cNvPr id="0" name=""/>
        <dsp:cNvSpPr/>
      </dsp:nvSpPr>
      <dsp:spPr>
        <a:xfrm>
          <a:off x="7943295" y="0"/>
          <a:ext cx="2569852" cy="43513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Задача 4</a:t>
          </a:r>
        </a:p>
      </dsp:txBody>
      <dsp:txXfrm>
        <a:off x="7943295" y="1740535"/>
        <a:ext cx="2569852" cy="1740535"/>
      </dsp:txXfrm>
    </dsp:sp>
    <dsp:sp modelId="{0777697A-9880-48AC-B5E3-84454CF01733}">
      <dsp:nvSpPr>
        <dsp:cNvPr id="0" name=""/>
        <dsp:cNvSpPr/>
      </dsp:nvSpPr>
      <dsp:spPr>
        <a:xfrm>
          <a:off x="8503724" y="261080"/>
          <a:ext cx="1448995" cy="1448995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15F6E-2EEB-4404-ACC6-A2DECC0610DA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478B5-2F91-4563-8C0A-F7AF2E50926E}">
      <dsp:nvSpPr>
        <dsp:cNvPr id="0" name=""/>
        <dsp:cNvSpPr/>
      </dsp:nvSpPr>
      <dsp:spPr>
        <a:xfrm>
          <a:off x="1206" y="1529"/>
          <a:ext cx="10513186" cy="11635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0" kern="1200"/>
        </a:p>
      </dsp:txBody>
      <dsp:txXfrm>
        <a:off x="35285" y="35608"/>
        <a:ext cx="10445028" cy="1095395"/>
      </dsp:txXfrm>
    </dsp:sp>
    <dsp:sp modelId="{7F3B915D-7BFB-4B61-A781-47DDE8674247}">
      <dsp:nvSpPr>
        <dsp:cNvPr id="0" name=""/>
        <dsp:cNvSpPr/>
      </dsp:nvSpPr>
      <dsp:spPr>
        <a:xfrm>
          <a:off x="1206" y="1343067"/>
          <a:ext cx="6867539" cy="11635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0" kern="1200"/>
        </a:p>
      </dsp:txBody>
      <dsp:txXfrm>
        <a:off x="35285" y="1377146"/>
        <a:ext cx="6799381" cy="1095395"/>
      </dsp:txXfrm>
    </dsp:sp>
    <dsp:sp modelId="{22D72C31-3987-48F3-A6BE-6AA124A8AE0E}">
      <dsp:nvSpPr>
        <dsp:cNvPr id="0" name=""/>
        <dsp:cNvSpPr/>
      </dsp:nvSpPr>
      <dsp:spPr>
        <a:xfrm>
          <a:off x="1206" y="2684605"/>
          <a:ext cx="3363143" cy="11635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0" kern="1200"/>
        </a:p>
      </dsp:txBody>
      <dsp:txXfrm>
        <a:off x="35285" y="2718684"/>
        <a:ext cx="3294985" cy="1095395"/>
      </dsp:txXfrm>
    </dsp:sp>
    <dsp:sp modelId="{B16371C2-8327-40CA-AECB-C08B0D3A1EBF}">
      <dsp:nvSpPr>
        <dsp:cNvPr id="0" name=""/>
        <dsp:cNvSpPr/>
      </dsp:nvSpPr>
      <dsp:spPr>
        <a:xfrm>
          <a:off x="3505602" y="2684605"/>
          <a:ext cx="3363143" cy="11635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0" kern="1200"/>
        </a:p>
      </dsp:txBody>
      <dsp:txXfrm>
        <a:off x="3539681" y="2718684"/>
        <a:ext cx="3294985" cy="1095395"/>
      </dsp:txXfrm>
    </dsp:sp>
    <dsp:sp modelId="{C62076A7-88C1-43CB-95CA-656841A168F9}">
      <dsp:nvSpPr>
        <dsp:cNvPr id="0" name=""/>
        <dsp:cNvSpPr/>
      </dsp:nvSpPr>
      <dsp:spPr>
        <a:xfrm>
          <a:off x="7151249" y="1343067"/>
          <a:ext cx="3363143" cy="11635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0" kern="1200"/>
        </a:p>
      </dsp:txBody>
      <dsp:txXfrm>
        <a:off x="7185328" y="1377146"/>
        <a:ext cx="3294985" cy="1095395"/>
      </dsp:txXfrm>
    </dsp:sp>
    <dsp:sp modelId="{CA8CE893-C056-4E45-A1EF-9A8F1636C8C9}">
      <dsp:nvSpPr>
        <dsp:cNvPr id="0" name=""/>
        <dsp:cNvSpPr/>
      </dsp:nvSpPr>
      <dsp:spPr>
        <a:xfrm>
          <a:off x="7151249" y="2684605"/>
          <a:ext cx="3363143" cy="11635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0" kern="1200"/>
        </a:p>
      </dsp:txBody>
      <dsp:txXfrm>
        <a:off x="7185328" y="2718684"/>
        <a:ext cx="3294985" cy="10953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9409C-4D5F-4999-B55A-9592737F1D1D}">
      <dsp:nvSpPr>
        <dsp:cNvPr id="0" name=""/>
        <dsp:cNvSpPr/>
      </dsp:nvSpPr>
      <dsp:spPr>
        <a:xfrm>
          <a:off x="732039" y="10180"/>
          <a:ext cx="9051521" cy="13182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0927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732039" y="339742"/>
        <a:ext cx="8721960" cy="659123"/>
      </dsp:txXfrm>
    </dsp:sp>
    <dsp:sp modelId="{49B16601-D666-4D49-9377-DB73CC4D438C}">
      <dsp:nvSpPr>
        <dsp:cNvPr id="0" name=""/>
        <dsp:cNvSpPr/>
      </dsp:nvSpPr>
      <dsp:spPr>
        <a:xfrm>
          <a:off x="732039" y="1026738"/>
          <a:ext cx="2787868" cy="25394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732039" y="1026738"/>
        <a:ext cx="2787868" cy="2539427"/>
      </dsp:txXfrm>
    </dsp:sp>
    <dsp:sp modelId="{01EEE3E5-A780-414E-9219-079E0A2EAFAA}">
      <dsp:nvSpPr>
        <dsp:cNvPr id="0" name=""/>
        <dsp:cNvSpPr/>
      </dsp:nvSpPr>
      <dsp:spPr>
        <a:xfrm>
          <a:off x="3519907" y="449595"/>
          <a:ext cx="6263652" cy="13182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0927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3519907" y="779157"/>
        <a:ext cx="5934091" cy="659123"/>
      </dsp:txXfrm>
    </dsp:sp>
    <dsp:sp modelId="{BC7B24B7-3BED-488E-B6A2-30BDABF83E8B}">
      <dsp:nvSpPr>
        <dsp:cNvPr id="0" name=""/>
        <dsp:cNvSpPr/>
      </dsp:nvSpPr>
      <dsp:spPr>
        <a:xfrm>
          <a:off x="3519907" y="1466153"/>
          <a:ext cx="2787868" cy="25394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3519907" y="1466153"/>
        <a:ext cx="2787868" cy="2539427"/>
      </dsp:txXfrm>
    </dsp:sp>
    <dsp:sp modelId="{E8460156-98B0-4CD5-BEFB-8AF01CFCA05C}">
      <dsp:nvSpPr>
        <dsp:cNvPr id="0" name=""/>
        <dsp:cNvSpPr/>
      </dsp:nvSpPr>
      <dsp:spPr>
        <a:xfrm>
          <a:off x="6307776" y="889011"/>
          <a:ext cx="3475784" cy="13182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09272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6307776" y="1218573"/>
        <a:ext cx="3146223" cy="659123"/>
      </dsp:txXfrm>
    </dsp:sp>
    <dsp:sp modelId="{32837975-0C2C-449C-BB0B-7834F76B029E}">
      <dsp:nvSpPr>
        <dsp:cNvPr id="0" name=""/>
        <dsp:cNvSpPr/>
      </dsp:nvSpPr>
      <dsp:spPr>
        <a:xfrm>
          <a:off x="6307776" y="1905569"/>
          <a:ext cx="2787868" cy="25022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/>
        </a:p>
      </dsp:txBody>
      <dsp:txXfrm>
        <a:off x="6307776" y="1905569"/>
        <a:ext cx="2787868" cy="25022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97BB1-4225-44B4-B321-4FAB02C1BA37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D33B2-448E-4845-8E41-48F3F40E58A4}">
      <dsp:nvSpPr>
        <dsp:cNvPr id="0" name=""/>
        <dsp:cNvSpPr/>
      </dsp:nvSpPr>
      <dsp:spPr>
        <a:xfrm>
          <a:off x="318846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775CCC-0605-4140-BF57-F8DF83920BF7}">
      <dsp:nvSpPr>
        <dsp:cNvPr id="0" name=""/>
        <dsp:cNvSpPr/>
      </dsp:nvSpPr>
      <dsp:spPr>
        <a:xfrm rot="10800000">
          <a:off x="318846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Мероприятие 1 </a:t>
          </a:r>
          <a:br>
            <a:rPr lang="ru-RU" sz="1900" kern="1200" dirty="0"/>
          </a:br>
          <a:r>
            <a:rPr lang="ru-RU" sz="1900" kern="1200" dirty="0"/>
            <a:t>(статус и название)</a:t>
          </a:r>
        </a:p>
      </dsp:txBody>
      <dsp:txXfrm rot="10800000">
        <a:off x="375102" y="1958102"/>
        <a:ext cx="1716730" cy="2336979"/>
      </dsp:txXfrm>
    </dsp:sp>
    <dsp:sp modelId="{E9D41A5B-F498-4292-81A1-104DAD779CAB}">
      <dsp:nvSpPr>
        <dsp:cNvPr id="0" name=""/>
        <dsp:cNvSpPr/>
      </dsp:nvSpPr>
      <dsp:spPr>
        <a:xfrm>
          <a:off x="2331012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CF0EC-F8C2-4DBD-BA37-32D8EFD7DEC8}">
      <dsp:nvSpPr>
        <dsp:cNvPr id="0" name=""/>
        <dsp:cNvSpPr/>
      </dsp:nvSpPr>
      <dsp:spPr>
        <a:xfrm rot="10800000">
          <a:off x="2331012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Мероприятие 2</a:t>
          </a:r>
          <a:br>
            <a:rPr lang="ru-RU" sz="1900" kern="1200" dirty="0"/>
          </a:br>
          <a:r>
            <a:rPr lang="ru-RU" sz="1900" kern="1200" dirty="0"/>
            <a:t> (статус и название)</a:t>
          </a:r>
        </a:p>
      </dsp:txBody>
      <dsp:txXfrm rot="10800000">
        <a:off x="2387268" y="1958102"/>
        <a:ext cx="1716730" cy="2336979"/>
      </dsp:txXfrm>
    </dsp:sp>
    <dsp:sp modelId="{9D9CB7D2-5C39-4CE5-99FF-DF9E7FF9842A}">
      <dsp:nvSpPr>
        <dsp:cNvPr id="0" name=""/>
        <dsp:cNvSpPr/>
      </dsp:nvSpPr>
      <dsp:spPr>
        <a:xfrm>
          <a:off x="4343178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A8F79-6CF2-495F-81DD-F4DC52B0BA06}">
      <dsp:nvSpPr>
        <dsp:cNvPr id="0" name=""/>
        <dsp:cNvSpPr/>
      </dsp:nvSpPr>
      <dsp:spPr>
        <a:xfrm rot="10800000">
          <a:off x="4343178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Мероприятие 3</a:t>
          </a:r>
          <a:br>
            <a:rPr lang="ru-RU" sz="1900" kern="1200" dirty="0"/>
          </a:br>
          <a:r>
            <a:rPr lang="ru-RU" sz="1900" kern="1200" dirty="0"/>
            <a:t> (статус и название)</a:t>
          </a:r>
        </a:p>
      </dsp:txBody>
      <dsp:txXfrm rot="10800000">
        <a:off x="4399434" y="1958102"/>
        <a:ext cx="1716730" cy="2336979"/>
      </dsp:txXfrm>
    </dsp:sp>
    <dsp:sp modelId="{54C9719B-2638-47E2-920B-4281F6B78696}">
      <dsp:nvSpPr>
        <dsp:cNvPr id="0" name=""/>
        <dsp:cNvSpPr/>
      </dsp:nvSpPr>
      <dsp:spPr>
        <a:xfrm>
          <a:off x="6355345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0DEDE-EC2D-456F-B2F5-84839E596950}">
      <dsp:nvSpPr>
        <dsp:cNvPr id="0" name=""/>
        <dsp:cNvSpPr/>
      </dsp:nvSpPr>
      <dsp:spPr>
        <a:xfrm rot="10800000">
          <a:off x="6355345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Мероприятие 4</a:t>
          </a:r>
          <a:br>
            <a:rPr lang="ru-RU" sz="1900" kern="1200" dirty="0"/>
          </a:br>
          <a:r>
            <a:rPr lang="ru-RU" sz="1900" kern="1200" dirty="0"/>
            <a:t>(статус и название)</a:t>
          </a:r>
        </a:p>
      </dsp:txBody>
      <dsp:txXfrm rot="10800000">
        <a:off x="6411601" y="1958102"/>
        <a:ext cx="1716730" cy="2336979"/>
      </dsp:txXfrm>
    </dsp:sp>
    <dsp:sp modelId="{6A86E55F-A757-4EEE-9842-F1956D68681B}">
      <dsp:nvSpPr>
        <dsp:cNvPr id="0" name=""/>
        <dsp:cNvSpPr/>
      </dsp:nvSpPr>
      <dsp:spPr>
        <a:xfrm>
          <a:off x="8367511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6EB1C-EC39-4668-9D27-94ED5007EF1E}">
      <dsp:nvSpPr>
        <dsp:cNvPr id="0" name=""/>
        <dsp:cNvSpPr/>
      </dsp:nvSpPr>
      <dsp:spPr>
        <a:xfrm rot="10800000">
          <a:off x="8367511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Мероприятие 5</a:t>
          </a:r>
          <a:br>
            <a:rPr lang="ru-RU" sz="1900" kern="1200" dirty="0"/>
          </a:br>
          <a:r>
            <a:rPr lang="ru-RU" sz="1900" kern="1200" dirty="0"/>
            <a:t>(статус и название)</a:t>
          </a:r>
        </a:p>
      </dsp:txBody>
      <dsp:txXfrm rot="10800000">
        <a:off x="8423767" y="1958102"/>
        <a:ext cx="1716730" cy="2336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7899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203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429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488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191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908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857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850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413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07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252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F09C-F9EB-40D5-BD3B-A947483C6C2F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012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AFD7xVpEuz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diagramLayout" Target="../diagrams/layout8.xml"/><Relationship Id="rId7" Type="http://schemas.openxmlformats.org/officeDocument/2006/relationships/diagramLayout" Target="../diagrams/layout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diagramColors" Target="../diagrams/colors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45trpk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stagram.com/tk._.45parallel/?hl=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" t="-1382" r="-113" b="2173"/>
          <a:stretch/>
        </p:blipFill>
        <p:spPr>
          <a:xfrm>
            <a:off x="0" y="-96982"/>
            <a:ext cx="12210926" cy="6954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473" y="2424545"/>
            <a:ext cx="7245926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cap="all" dirty="0">
                <a:solidFill>
                  <a:schemeClr val="bg1"/>
                </a:solidFill>
              </a:rPr>
              <a:t>Публичный годовой отчет</a:t>
            </a:r>
          </a:p>
          <a:p>
            <a:pPr>
              <a:spcBef>
                <a:spcPts val="1200"/>
              </a:spcBef>
            </a:pPr>
            <a:r>
              <a:rPr lang="ru-RU" sz="3200" b="1" dirty="0" smtClean="0">
                <a:solidFill>
                  <a:schemeClr val="bg1"/>
                </a:solidFill>
              </a:rPr>
              <a:t>Ставропольского регионального </a:t>
            </a:r>
            <a:r>
              <a:rPr lang="ru-RU" sz="3200" b="1" dirty="0">
                <a:solidFill>
                  <a:schemeClr val="bg1"/>
                </a:solidFill>
              </a:rPr>
              <a:t>отделения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ООДО «Лига юных журналистов»</a:t>
            </a:r>
          </a:p>
          <a:p>
            <a:pPr>
              <a:spcBef>
                <a:spcPts val="1200"/>
              </a:spcBef>
            </a:pPr>
            <a:r>
              <a:rPr lang="ru-RU" sz="3200" b="1" dirty="0">
                <a:solidFill>
                  <a:schemeClr val="bg1"/>
                </a:solidFill>
              </a:rPr>
              <a:t>за 2020 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70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45127"/>
            <a:ext cx="10515600" cy="845561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Ключевые мероприятия 2020 года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58674387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73516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86083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XV</a:t>
            </a:r>
            <a:r>
              <a:rPr lang="ru-RU" sz="1800" dirty="0" smtClean="0"/>
              <a:t> </a:t>
            </a:r>
            <a:r>
              <a:rPr lang="ru-RU" sz="1800" dirty="0" smtClean="0"/>
              <a:t>Межрегиональный фестиваль детских и юношеских </a:t>
            </a:r>
            <a:r>
              <a:rPr lang="ru-RU" sz="1800" dirty="0" smtClean="0"/>
              <a:t>СМИ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 smtClean="0"/>
              <a:t>«На 45-й </a:t>
            </a:r>
            <a:r>
              <a:rPr lang="ru-RU" sz="1800" dirty="0" smtClean="0"/>
              <a:t>параллели»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 descr="ANxN1QzAN6k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0390" b="20390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2169268"/>
            <a:ext cx="3932237" cy="3699720"/>
          </a:xfrm>
        </p:spPr>
        <p:txBody>
          <a:bodyPr>
            <a:normAutofit/>
          </a:bodyPr>
          <a:lstStyle/>
          <a:p>
            <a:pPr lvl="0"/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Пригласить для участия детей и подростков, увлеченных </a:t>
            </a:r>
            <a:r>
              <a:rPr lang="ru-RU" sz="1800" dirty="0" err="1" smtClean="0">
                <a:solidFill>
                  <a:schemeClr val="bg1">
                    <a:lumMod val="50000"/>
                  </a:schemeClr>
                </a:solidFill>
              </a:rPr>
              <a:t>медиатворчеством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.  На очный этап было отобрано 59 работ в 6 номинациях. </a:t>
            </a:r>
          </a:p>
          <a:p>
            <a:pPr lvl="0"/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Призы </a:t>
            </a:r>
            <a:r>
              <a:rPr lang="ru-RU" sz="1800" dirty="0" err="1" smtClean="0">
                <a:solidFill>
                  <a:schemeClr val="bg1">
                    <a:lumMod val="50000"/>
                  </a:schemeClr>
                </a:solidFill>
              </a:rPr>
              <a:t>пересылалсь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 или дети приходили сами забирать их в ДДТ</a:t>
            </a:r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3420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Фотоконкурс 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«</a:t>
            </a:r>
            <a:r>
              <a:rPr lang="ru-RU" sz="2200" dirty="0" smtClean="0"/>
              <a:t>Город глазами детей»</a:t>
            </a:r>
            <a:endParaRPr lang="ru-RU" sz="2200" b="1" dirty="0">
              <a:latin typeface="+mn-lt"/>
            </a:endParaRPr>
          </a:p>
        </p:txBody>
      </p:sp>
      <p:pic>
        <p:nvPicPr>
          <p:cNvPr id="7" name="Рисунок 6" descr="Снимок экрана (824)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1576243"/>
            <a:ext cx="3932237" cy="4292745"/>
          </a:xfrm>
        </p:spPr>
        <p:txBody>
          <a:bodyPr>
            <a:normAutofit/>
          </a:bodyPr>
          <a:lstStyle/>
          <a:p>
            <a:endParaRPr lang="ru-RU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ru-RU" sz="1800" dirty="0" smtClean="0"/>
              <a:t>Фотоконкурс  «Город глазами детей</a:t>
            </a:r>
            <a:r>
              <a:rPr lang="ru-RU" sz="1800" dirty="0" smtClean="0"/>
              <a:t>» традиционный городской конкурс , который организует  ТК «45-я параллель». Он прошел в он –</a:t>
            </a:r>
            <a:r>
              <a:rPr lang="ru-RU" sz="1800" dirty="0" err="1" smtClean="0"/>
              <a:t>лайн</a:t>
            </a:r>
            <a:r>
              <a:rPr lang="ru-RU" sz="1800" dirty="0" smtClean="0"/>
              <a:t> режиме  с 23 по 30 ноября .</a:t>
            </a:r>
          </a:p>
          <a:p>
            <a:pPr lvl="0"/>
            <a:endParaRPr lang="ru-RU" sz="1800" dirty="0" smtClean="0"/>
          </a:p>
          <a:p>
            <a:pPr lvl="0"/>
            <a:r>
              <a:rPr lang="en-US" sz="1800" dirty="0" smtClean="0"/>
              <a:t>https://www.instagram.com/p/CIBr6KmKVdP/</a:t>
            </a:r>
            <a:endParaRPr lang="ru-RU" sz="1800" dirty="0" smtClean="0"/>
          </a:p>
          <a:p>
            <a:endParaRPr lang="ru-RU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2745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831647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Обсуждение в </a:t>
            </a:r>
            <a:r>
              <a:rPr lang="ru-RU" sz="2000" dirty="0" err="1" smtClean="0"/>
              <a:t>он-лайн</a:t>
            </a:r>
            <a:r>
              <a:rPr lang="ru-RU" sz="2000" dirty="0" smtClean="0"/>
              <a:t> режиме </a:t>
            </a:r>
            <a:r>
              <a:rPr lang="ru-RU" sz="2000" dirty="0" smtClean="0"/>
              <a:t>фильмов, созданных ребятами 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 descr="Снимок экрана (423)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2441643"/>
            <a:ext cx="3932237" cy="3427345"/>
          </a:xfrm>
        </p:spPr>
        <p:txBody>
          <a:bodyPr>
            <a:normAutofit/>
          </a:bodyPr>
          <a:lstStyle/>
          <a:p>
            <a:pPr lvl="0"/>
            <a:r>
              <a:rPr lang="ru-RU" sz="1800" dirty="0" smtClean="0"/>
              <a:t>Мы  успели снять фильм  «Мы помним»  и сделали </a:t>
            </a:r>
            <a:r>
              <a:rPr lang="ru-RU" sz="1800" dirty="0" err="1" smtClean="0"/>
              <a:t>он-лайн</a:t>
            </a:r>
            <a:r>
              <a:rPr lang="ru-RU" sz="1800" dirty="0" smtClean="0"/>
              <a:t> показ  12 мая 2020 года. </a:t>
            </a:r>
            <a:r>
              <a:rPr lang="en-US" sz="1800" dirty="0" smtClean="0">
                <a:hlinkClick r:id="rId3"/>
              </a:rPr>
              <a:t>https</a:t>
            </a:r>
            <a:r>
              <a:rPr lang="en-US" sz="1800" dirty="0" smtClean="0">
                <a:hlinkClick r:id="rId3"/>
              </a:rPr>
              <a:t>://www.instagram.com/p/CAFD7xVpEuz</a:t>
            </a:r>
            <a:r>
              <a:rPr lang="en-US" sz="1800" dirty="0" smtClean="0">
                <a:hlinkClick r:id="rId3"/>
              </a:rPr>
              <a:t>/</a:t>
            </a:r>
            <a:r>
              <a:rPr lang="ru-RU" sz="1800" dirty="0" smtClean="0"/>
              <a:t> </a:t>
            </a:r>
          </a:p>
          <a:p>
            <a:pPr lvl="0"/>
            <a:r>
              <a:rPr lang="ru-RU" sz="1800" dirty="0" smtClean="0"/>
              <a:t>Пригласили ребят, режиссера ГТРК «Ставрополье».</a:t>
            </a:r>
          </a:p>
          <a:p>
            <a:pPr lvl="0"/>
            <a:r>
              <a:rPr lang="ru-RU" sz="1800" dirty="0" smtClean="0"/>
              <a:t> После мы также обсуждали фильм «Любите  друг друга»</a:t>
            </a:r>
            <a:endParaRPr lang="ru-RU" sz="1800" dirty="0" smtClean="0"/>
          </a:p>
        </p:txBody>
      </p:sp>
    </p:spTree>
    <p:extLst>
      <p:ext uri="{BB962C8B-B14F-4D97-AF65-F5344CB8AC3E}">
        <p14:creationId xmlns="" xmlns:p14="http://schemas.microsoft.com/office/powerpoint/2010/main" val="1341110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3873" y="938787"/>
            <a:ext cx="3932237" cy="588818"/>
          </a:xfrm>
        </p:spPr>
        <p:txBody>
          <a:bodyPr>
            <a:noAutofit/>
          </a:bodyPr>
          <a:lstStyle/>
          <a:p>
            <a:pPr lvl="0"/>
            <a:r>
              <a:rPr lang="ru-RU" sz="2000" dirty="0" smtClean="0"/>
              <a:t>Образовательные </a:t>
            </a:r>
            <a:r>
              <a:rPr lang="ru-RU" sz="2000" dirty="0" err="1" smtClean="0"/>
              <a:t>вебинары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 descr="Снимок экрана (50)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1576243"/>
            <a:ext cx="3932237" cy="4292745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Такая форма обучения позволяла вести образовательную деятельность и 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для учащихся, и для всех желающих</a:t>
            </a:r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5214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11382"/>
            <a:ext cx="10515600" cy="1233054"/>
          </a:xfrm>
        </p:spPr>
        <p:txBody>
          <a:bodyPr>
            <a:noAutofit/>
          </a:bodyPr>
          <a:lstStyle/>
          <a:p>
            <a:r>
              <a:rPr lang="ru-RU" b="1" dirty="0">
                <a:latin typeface="+mn-lt"/>
              </a:rPr>
              <a:t>Опыт в сфере </a:t>
            </a:r>
            <a:r>
              <a:rPr lang="ru-RU" b="1" dirty="0" err="1">
                <a:latin typeface="+mn-lt"/>
              </a:rPr>
              <a:t>медиаграмотности</a:t>
            </a:r>
            <a:r>
              <a:rPr lang="ru-RU" b="1" dirty="0">
                <a:latin typeface="+mn-lt"/>
              </a:rPr>
              <a:t> и </a:t>
            </a:r>
            <a:r>
              <a:rPr lang="ru-RU" b="1" dirty="0" err="1">
                <a:latin typeface="+mn-lt"/>
              </a:rPr>
              <a:t>медиабезопасности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41418"/>
            <a:ext cx="10515600" cy="38355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7 л</a:t>
            </a:r>
            <a:r>
              <a:rPr lang="ru-RU" dirty="0" smtClean="0"/>
              <a:t>ет работы </a:t>
            </a:r>
            <a:r>
              <a:rPr lang="ru-RU" dirty="0" err="1" smtClean="0"/>
              <a:t>медиапедагогом</a:t>
            </a:r>
            <a:r>
              <a:rPr lang="ru-RU" dirty="0" smtClean="0"/>
              <a:t> в Ставропольском ДДТ, каждый год мои воспитанники поступают на факультет журналистики , становятся победителями и призерами </a:t>
            </a:r>
            <a:r>
              <a:rPr lang="ru-RU" dirty="0" err="1" smtClean="0"/>
              <a:t>разнызх</a:t>
            </a:r>
            <a:r>
              <a:rPr lang="ru-RU" dirty="0" smtClean="0"/>
              <a:t> конкурсов, ездят на форум Бумеранг и </a:t>
            </a:r>
            <a:r>
              <a:rPr lang="ru-RU" dirty="0" err="1" smtClean="0"/>
              <a:t>Медиафорум</a:t>
            </a:r>
            <a:r>
              <a:rPr lang="ru-RU" dirty="0" smtClean="0"/>
              <a:t> в Артек.</a:t>
            </a:r>
          </a:p>
          <a:p>
            <a:pPr marL="0" indent="0">
              <a:buNone/>
            </a:pPr>
            <a:r>
              <a:rPr lang="ru-RU" dirty="0" smtClean="0"/>
              <a:t>Участвовали в </a:t>
            </a:r>
            <a:r>
              <a:rPr lang="ru-RU" dirty="0" err="1" smtClean="0"/>
              <a:t>медиамарафоне</a:t>
            </a:r>
            <a:r>
              <a:rPr lang="ru-RU" dirty="0" smtClean="0"/>
              <a:t>  «</a:t>
            </a:r>
            <a:r>
              <a:rPr lang="ru-RU" dirty="0" err="1" smtClean="0"/>
              <a:t>Медиабезопасность</a:t>
            </a:r>
            <a:r>
              <a:rPr lang="ru-RU" dirty="0" smtClean="0"/>
              <a:t>», который проводила ЛЮЖ в 2020 году.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3858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858982"/>
            <a:ext cx="10515600" cy="831706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Наши партнёры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568065429"/>
              </p:ext>
            </p:extLst>
          </p:nvPr>
        </p:nvGraphicFramePr>
        <p:xfrm>
          <a:off x="765772" y="2031702"/>
          <a:ext cx="4648200" cy="418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бъект 2"/>
          <p:cNvSpPr txBox="1">
            <a:spLocks/>
          </p:cNvSpPr>
          <p:nvPr/>
        </p:nvSpPr>
        <p:spPr>
          <a:xfrm>
            <a:off x="838200" y="1468583"/>
            <a:ext cx="10515600" cy="775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i="1" dirty="0" smtClean="0"/>
              <a:t>Разместите здесь логотипы Ваших партнеров с описанием того, в рамках каких мероприятий и каким образом Вы сотрудничаете</a:t>
            </a:r>
            <a:endParaRPr lang="ru-RU" sz="1600" i="1" dirty="0"/>
          </a:p>
        </p:txBody>
      </p:sp>
      <p:graphicFrame>
        <p:nvGraphicFramePr>
          <p:cNvPr id="11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0928194"/>
              </p:ext>
            </p:extLst>
          </p:nvPr>
        </p:nvGraphicFramePr>
        <p:xfrm>
          <a:off x="6380018" y="2022982"/>
          <a:ext cx="4648200" cy="418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307732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7309" y="858982"/>
            <a:ext cx="10716491" cy="831706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Наши </a:t>
            </a:r>
            <a:r>
              <a:rPr lang="ru-RU" b="1" dirty="0" smtClean="0">
                <a:latin typeface="+mn-lt"/>
              </a:rPr>
              <a:t>выпускники</a:t>
            </a:r>
            <a:endParaRPr lang="ru-RU" b="1" dirty="0">
              <a:latin typeface="+mn-lt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6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i="1" dirty="0" smtClean="0"/>
              <a:t>Расскажите, </a:t>
            </a:r>
            <a:r>
              <a:rPr lang="ru-RU" sz="1600" i="1" dirty="0"/>
              <a:t>чего добились ваши выпускники, добавьте их фотографии с </a:t>
            </a:r>
            <a:r>
              <a:rPr lang="ru-RU" sz="1600" i="1" dirty="0" smtClean="0"/>
              <a:t>мероприятий</a:t>
            </a:r>
            <a:endParaRPr lang="ru-RU" sz="1600" i="1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152781277"/>
              </p:ext>
            </p:extLst>
          </p:nvPr>
        </p:nvGraphicFramePr>
        <p:xfrm>
          <a:off x="743527" y="2147455"/>
          <a:ext cx="5200072" cy="4087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747415711"/>
              </p:ext>
            </p:extLst>
          </p:nvPr>
        </p:nvGraphicFramePr>
        <p:xfrm>
          <a:off x="6465456" y="2147455"/>
          <a:ext cx="4645891" cy="4087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2764695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845127"/>
            <a:ext cx="11427228" cy="845561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Взгляд в </a:t>
            </a:r>
            <a:r>
              <a:rPr lang="ru-RU" b="1" dirty="0" err="1">
                <a:latin typeface="+mn-lt"/>
              </a:rPr>
              <a:t>медиабудущее</a:t>
            </a:r>
            <a:r>
              <a:rPr lang="ru-RU" b="1" dirty="0">
                <a:latin typeface="+mn-lt"/>
              </a:rPr>
              <a:t>: планы на 2021 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328656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972513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97280"/>
            <a:ext cx="10515600" cy="863600"/>
          </a:xfrm>
        </p:spPr>
        <p:txBody>
          <a:bodyPr>
            <a:noAutofit/>
          </a:bodyPr>
          <a:lstStyle/>
          <a:p>
            <a:r>
              <a:rPr lang="ru-RU" b="1" dirty="0">
                <a:latin typeface="+mn-lt"/>
              </a:rPr>
              <a:t>Вступай в … отделение ЛЮЖ!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60880"/>
            <a:ext cx="7866718" cy="680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i="1" dirty="0"/>
              <a:t>Кратко расскажите начинающим журналистам, детям, всем заинтересованным, почему и зачем нужно вступать в ваше региональное отделение?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851762560"/>
              </p:ext>
            </p:extLst>
          </p:nvPr>
        </p:nvGraphicFramePr>
        <p:xfrm>
          <a:off x="581891" y="1097280"/>
          <a:ext cx="11152909" cy="6149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890382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817418"/>
            <a:ext cx="3932237" cy="1205346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latin typeface="+mn-lt"/>
              </a:rPr>
              <a:t>Куркова</a:t>
            </a:r>
            <a:r>
              <a:rPr lang="ru-RU" b="1" i="1" dirty="0" smtClean="0">
                <a:latin typeface="+mn-lt"/>
              </a:rPr>
              <a:t> Наталья Геннадьевна</a:t>
            </a:r>
            <a:endParaRPr lang="ru-RU" b="1" i="1" dirty="0">
              <a:latin typeface="+mn-lt"/>
            </a:endParaRPr>
          </a:p>
        </p:txBody>
      </p:sp>
      <p:pic>
        <p:nvPicPr>
          <p:cNvPr id="7" name="Рисунок 6" descr="2PJSK3HkNXg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458" b="2458"/>
          <a:stretch>
            <a:fillRect/>
          </a:stretch>
        </p:blipFill>
        <p:spPr>
          <a:xfrm>
            <a:off x="5564220" y="987425"/>
            <a:ext cx="5564223" cy="4873625"/>
          </a:xfr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39788" y="2909456"/>
            <a:ext cx="3932237" cy="295953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latin typeface="+mj-lt"/>
              </a:rPr>
              <a:t>Высшее образование</a:t>
            </a:r>
            <a:r>
              <a:rPr lang="ru-RU" b="1" dirty="0">
                <a:latin typeface="+mj-lt"/>
              </a:rPr>
              <a:t>, </a:t>
            </a:r>
            <a:r>
              <a:rPr lang="ru-RU" b="1" dirty="0" smtClean="0">
                <a:latin typeface="+mj-lt"/>
              </a:rPr>
              <a:t>1989 год СКФУ</a:t>
            </a:r>
          </a:p>
          <a:p>
            <a:r>
              <a:rPr lang="ru-RU" b="1" dirty="0" smtClean="0">
                <a:latin typeface="+mj-lt"/>
              </a:rPr>
              <a:t>Курсы повышения </a:t>
            </a:r>
            <a:r>
              <a:rPr lang="ru-RU" b="1" dirty="0">
                <a:latin typeface="+mj-lt"/>
              </a:rPr>
              <a:t>квалификации в сфере </a:t>
            </a:r>
            <a:r>
              <a:rPr lang="ru-RU" b="1" dirty="0" err="1" smtClean="0">
                <a:latin typeface="+mj-lt"/>
              </a:rPr>
              <a:t>медиаобразования</a:t>
            </a:r>
            <a:r>
              <a:rPr lang="ru-RU" b="1" dirty="0" smtClean="0">
                <a:latin typeface="+mj-lt"/>
              </a:rPr>
              <a:t>:  в 2019 году «Повышение компетенции педагога в условиях ИТК», ВДЦ «Орленок»</a:t>
            </a:r>
          </a:p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ru-RU" b="1" dirty="0" smtClean="0">
                <a:latin typeface="+mj-lt"/>
              </a:rPr>
              <a:t>1996 -2004 год ГТРК "Ставрополье«,  ведущая эфира, корреспондент, редактор12  разряда, автор программы «Вести. Авто»</a:t>
            </a:r>
          </a:p>
          <a:p>
            <a:r>
              <a:rPr lang="ru-RU" b="1" dirty="0" smtClean="0">
                <a:latin typeface="+mj-lt"/>
              </a:rPr>
              <a:t>2013-2020 г МАУ ДО СДДТ, педагог дополнительного образования, сотрудник пресс-центра ДДТ</a:t>
            </a:r>
          </a:p>
          <a:p>
            <a:r>
              <a:rPr lang="ru-RU" b="1" dirty="0" smtClean="0">
                <a:latin typeface="+mj-lt"/>
              </a:rPr>
              <a:t>Благодарность Министерства Ставропольского края</a:t>
            </a:r>
          </a:p>
          <a:p>
            <a:endParaRPr lang="ru-RU" dirty="0" smtClean="0"/>
          </a:p>
          <a:p>
            <a:r>
              <a:rPr lang="ru-RU" dirty="0" smtClean="0"/>
              <a:t> </a:t>
            </a:r>
          </a:p>
          <a:p>
            <a:endParaRPr lang="ru-RU" dirty="0" smtClean="0"/>
          </a:p>
          <a:p>
            <a:endParaRPr lang="ru-RU" i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ru-RU" i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ru-RU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839788" y="2022764"/>
            <a:ext cx="3932237" cy="3846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п</a:t>
            </a:r>
            <a:r>
              <a:rPr lang="ru-RU" b="1" dirty="0">
                <a:latin typeface="+mn-lt"/>
              </a:rPr>
              <a:t>редседатель </a:t>
            </a:r>
            <a:r>
              <a:rPr lang="ru-RU" b="1" dirty="0" smtClean="0">
                <a:latin typeface="+mn-lt"/>
              </a:rPr>
              <a:t>Ставропольского </a:t>
            </a:r>
            <a:r>
              <a:rPr lang="ru-RU" b="1" dirty="0">
                <a:latin typeface="+mn-lt"/>
              </a:rPr>
              <a:t>регионального отделения ООДО «Лига юных журналистов»</a:t>
            </a:r>
            <a:endParaRPr lang="ru-RU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5573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75360"/>
            <a:ext cx="10515600" cy="1148080"/>
          </a:xfrm>
        </p:spPr>
        <p:txBody>
          <a:bodyPr>
            <a:noAutofit/>
          </a:bodyPr>
          <a:lstStyle/>
          <a:p>
            <a:r>
              <a:rPr lang="ru-RU" b="1" dirty="0">
                <a:latin typeface="+mn-lt"/>
              </a:rPr>
              <a:t>Как вступить в … региональное отделение ЛЮЖ?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2194559"/>
            <a:ext cx="5299364" cy="7010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i="1" dirty="0"/>
              <a:t>Опишите алгоритм, состоящий из конкретных шагов, позволяющий любому ребенку или </a:t>
            </a:r>
            <a:r>
              <a:rPr lang="ru-RU" sz="1600" i="1" dirty="0" err="1"/>
              <a:t>медиапедагогу</a:t>
            </a:r>
            <a:r>
              <a:rPr lang="ru-RU" sz="1600" i="1" dirty="0"/>
              <a:t> вступить в ваше региональное отделение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813511698"/>
              </p:ext>
            </p:extLst>
          </p:nvPr>
        </p:nvGraphicFramePr>
        <p:xfrm>
          <a:off x="-157019" y="2382983"/>
          <a:ext cx="12349019" cy="4475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22186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429" y="5305631"/>
            <a:ext cx="6643255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Спасибо за внимание!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529"/>
          <a:stretch/>
        </p:blipFill>
        <p:spPr>
          <a:xfrm>
            <a:off x="8529215" y="899886"/>
            <a:ext cx="3662785" cy="5958114"/>
          </a:xfrm>
        </p:spPr>
      </p:pic>
      <p:sp>
        <p:nvSpPr>
          <p:cNvPr id="7" name="TextBox 6"/>
          <p:cNvSpPr txBox="1"/>
          <p:nvPr/>
        </p:nvSpPr>
        <p:spPr>
          <a:xfrm>
            <a:off x="562429" y="2092036"/>
            <a:ext cx="57968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endParaRPr lang="ru-RU" dirty="0" smtClean="0">
              <a:hlinkClick r:id="rId3"/>
            </a:endParaRPr>
          </a:p>
          <a:p>
            <a:r>
              <a:rPr lang="ru-RU" dirty="0" smtClean="0">
                <a:hlinkClick r:id="rId3"/>
              </a:rPr>
              <a:t>Телекомпания </a:t>
            </a:r>
            <a:r>
              <a:rPr lang="ru-RU" dirty="0" smtClean="0">
                <a:hlinkClick r:id="rId3"/>
              </a:rPr>
              <a:t>«45-я параллель</a:t>
            </a:r>
          </a:p>
          <a:p>
            <a:r>
              <a:rPr lang="ru-RU" dirty="0" smtClean="0">
                <a:hlinkClick r:id="rId3"/>
              </a:rPr>
              <a:t>Г. Ставрополь, МАУ ДО СДДТ, </a:t>
            </a:r>
          </a:p>
          <a:p>
            <a:r>
              <a:rPr lang="ru-RU" dirty="0" smtClean="0">
                <a:hlinkClick r:id="rId3"/>
              </a:rPr>
              <a:t>Ул. Ленина, 292</a:t>
            </a:r>
          </a:p>
          <a:p>
            <a:r>
              <a:rPr lang="ru-RU" dirty="0" smtClean="0">
                <a:hlinkClick r:id="rId3"/>
              </a:rPr>
              <a:t>88652241953</a:t>
            </a:r>
          </a:p>
          <a:p>
            <a:r>
              <a:rPr lang="ru-RU" dirty="0" smtClean="0">
                <a:hlinkClick r:id="rId3"/>
              </a:rPr>
              <a:t>89624015501</a:t>
            </a:r>
          </a:p>
          <a:p>
            <a:endParaRPr lang="ru-RU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https://vk.com/45trpk</a:t>
            </a:r>
            <a:r>
              <a:rPr lang="ru-RU" dirty="0" smtClean="0">
                <a:hlinkClick r:id="rId3"/>
              </a:rPr>
              <a:t>;</a:t>
            </a:r>
            <a:r>
              <a:rPr lang="en-US" dirty="0" smtClean="0">
                <a:hlinkClick r:id="rId4"/>
              </a:rPr>
              <a:t> </a:t>
            </a:r>
            <a:r>
              <a:rPr lang="en-US" dirty="0" smtClean="0">
                <a:hlinkClick r:id="rId4"/>
              </a:rPr>
              <a:t>https://www.instagram.com/tk._.45parallel/?</a:t>
            </a:r>
            <a:r>
              <a:rPr lang="en-US" dirty="0" smtClean="0">
                <a:hlinkClick r:id="rId4"/>
              </a:rPr>
              <a:t>hl=ru</a:t>
            </a:r>
            <a:endParaRPr lang="ru-RU" dirty="0" smtClean="0"/>
          </a:p>
          <a:p>
            <a:r>
              <a:rPr lang="ru-RU" dirty="0" smtClean="0">
                <a:hlinkClick r:id="rId3"/>
              </a:rPr>
              <a:t> </a:t>
            </a:r>
            <a:r>
              <a:rPr lang="en-US" dirty="0" smtClean="0">
                <a:hlinkClick r:id="rId3"/>
              </a:rPr>
              <a:t> </a:t>
            </a:r>
            <a:endParaRPr lang="ru-RU" dirty="0" smtClean="0"/>
          </a:p>
          <a:p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642027" y="1235412"/>
            <a:ext cx="6900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https://vk.com/id489511550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9847" y="1614790"/>
            <a:ext cx="7401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https://www.instagram.com/lankanat26/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74559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27" y="831273"/>
            <a:ext cx="10813473" cy="859415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Наша команда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421107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бъект 2"/>
          <p:cNvSpPr txBox="1">
            <a:spLocks/>
          </p:cNvSpPr>
          <p:nvPr/>
        </p:nvSpPr>
        <p:spPr>
          <a:xfrm>
            <a:off x="540327" y="1584180"/>
            <a:ext cx="4516581" cy="1768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04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latin typeface="+mn-lt"/>
              </a:rPr>
              <a:t>Миссия</a:t>
            </a:r>
          </a:p>
        </p:txBody>
      </p:sp>
      <p:pic>
        <p:nvPicPr>
          <p:cNvPr id="5" name="Рисунок 4" descr="IMG_127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785" r="7785"/>
          <a:stretch>
            <a:fillRect/>
          </a:stretch>
        </p:blipFill>
        <p:spPr>
          <a:xfrm>
            <a:off x="5183188" y="1575881"/>
            <a:ext cx="6172200" cy="4285169"/>
          </a:xfrm>
        </p:spPr>
      </p:pic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i="1" dirty="0"/>
              <a:t>основная цель организации, </a:t>
            </a:r>
            <a:br>
              <a:rPr lang="ru-RU" sz="2400" i="1" dirty="0"/>
            </a:br>
            <a:r>
              <a:rPr lang="ru-RU" sz="2400" i="1" dirty="0"/>
              <a:t>смысл её </a:t>
            </a:r>
            <a:r>
              <a:rPr lang="ru-RU" sz="2400" i="1" dirty="0" smtClean="0"/>
              <a:t>существования:</a:t>
            </a:r>
          </a:p>
          <a:p>
            <a:r>
              <a:rPr lang="ru-RU" sz="2400" i="1" dirty="0" smtClean="0"/>
              <a:t> -привлечение к  активной </a:t>
            </a:r>
            <a:r>
              <a:rPr lang="ru-RU" sz="2400" i="1" dirty="0" err="1" smtClean="0"/>
              <a:t>медиадеятельности</a:t>
            </a:r>
            <a:r>
              <a:rPr lang="ru-RU" sz="2400" i="1" dirty="0" smtClean="0"/>
              <a:t> детей и подросток ,</a:t>
            </a:r>
          </a:p>
          <a:p>
            <a:r>
              <a:rPr lang="ru-RU" sz="2400" i="1" dirty="0" smtClean="0"/>
              <a:t> -</a:t>
            </a:r>
            <a:r>
              <a:rPr lang="ru-RU" sz="2400" i="1" dirty="0" err="1" smtClean="0"/>
              <a:t>медиаобразование</a:t>
            </a:r>
            <a:r>
              <a:rPr lang="ru-RU" sz="2400" i="1" dirty="0" smtClean="0"/>
              <a:t> педагогов</a:t>
            </a:r>
            <a:endParaRPr lang="ru-RU" sz="2400" i="1" dirty="0"/>
          </a:p>
          <a:p>
            <a:endParaRPr lang="ru-RU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3793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9788" y="1898073"/>
            <a:ext cx="5242357" cy="2258291"/>
          </a:xfrm>
        </p:spPr>
        <p:txBody>
          <a:bodyPr>
            <a:noAutofit/>
          </a:bodyPr>
          <a:lstStyle/>
          <a:p>
            <a:pPr algn="ctr"/>
            <a:r>
              <a:rPr lang="ru-RU" sz="17300" dirty="0" smtClean="0">
                <a:solidFill>
                  <a:schemeClr val="accent2"/>
                </a:solidFill>
              </a:rPr>
              <a:t>50</a:t>
            </a:r>
            <a:endParaRPr lang="ru-RU" sz="173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839787" y="3948629"/>
            <a:ext cx="5242357" cy="19336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НОВЫХ ЮНЫХ </a:t>
            </a:r>
            <a:r>
              <a:rPr lang="ru-RU" sz="3600" dirty="0"/>
              <a:t>ЖУРНАЛИСТОВ В 2020 ГОДУ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72200" y="1898074"/>
            <a:ext cx="5268174" cy="2258290"/>
          </a:xfrm>
        </p:spPr>
        <p:txBody>
          <a:bodyPr>
            <a:noAutofit/>
          </a:bodyPr>
          <a:lstStyle/>
          <a:p>
            <a:pPr algn="ctr"/>
            <a:r>
              <a:rPr lang="ru-RU" sz="17300" dirty="0" smtClean="0">
                <a:solidFill>
                  <a:schemeClr val="accent2"/>
                </a:solidFill>
              </a:rPr>
              <a:t>2000 </a:t>
            </a:r>
            <a:endParaRPr lang="ru-RU" sz="17300" dirty="0">
              <a:solidFill>
                <a:schemeClr val="accent2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172200" y="3948629"/>
            <a:ext cx="5268174" cy="1933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ЧИТАТЕЛЕЙ И ЗРИТЕЛЕЙ В 2020 ГОДУ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8E2DF77-37F1-489D-B4AB-F8AF8D9612CD}"/>
              </a:ext>
            </a:extLst>
          </p:cNvPr>
          <p:cNvSpPr txBox="1"/>
          <p:nvPr/>
        </p:nvSpPr>
        <p:spPr>
          <a:xfrm>
            <a:off x="970671" y="5882249"/>
            <a:ext cx="5268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Сколько юных журналистов вашего региона вовлечено в деятельность ЛЮЖ?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7E18594-2ADD-4FFB-AFD0-07DC0F4AB2E0}"/>
              </a:ext>
            </a:extLst>
          </p:cNvPr>
          <p:cNvSpPr txBox="1"/>
          <p:nvPr/>
        </p:nvSpPr>
        <p:spPr>
          <a:xfrm>
            <a:off x="6693877" y="5882248"/>
            <a:ext cx="5268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Сколько человек увидели медиапродукты, выпущенные вашим  региональным отделением?</a:t>
            </a:r>
          </a:p>
        </p:txBody>
      </p:sp>
    </p:spTree>
    <p:extLst>
      <p:ext uri="{BB962C8B-B14F-4D97-AF65-F5344CB8AC3E}">
        <p14:creationId xmlns="" xmlns:p14="http://schemas.microsoft.com/office/powerpoint/2010/main" val="1457136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3455" y="928255"/>
            <a:ext cx="10730345" cy="762433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+mn-lt"/>
              </a:rPr>
              <a:t>Информационные площадки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838200" y="2078181"/>
            <a:ext cx="5181600" cy="4098782"/>
          </a:xfrm>
        </p:spPr>
        <p:txBody>
          <a:bodyPr/>
          <a:lstStyle/>
          <a:p>
            <a:r>
              <a:rPr lang="ru-RU" dirty="0" smtClean="0"/>
              <a:t>ТК «45-я параллель»</a:t>
            </a:r>
          </a:p>
          <a:p>
            <a:endParaRPr lang="ru-RU" dirty="0" smtClean="0"/>
          </a:p>
          <a:p>
            <a:r>
              <a:rPr lang="en-US" dirty="0" smtClean="0"/>
              <a:t>https://vk.com/45trpk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172200" y="2078181"/>
            <a:ext cx="5181600" cy="4098781"/>
          </a:xfrm>
        </p:spPr>
        <p:txBody>
          <a:bodyPr/>
          <a:lstStyle/>
          <a:p>
            <a:r>
              <a:rPr lang="ru-RU" dirty="0" smtClean="0"/>
              <a:t>Лицей № 8</a:t>
            </a:r>
          </a:p>
          <a:p>
            <a:endParaRPr lang="ru-RU" dirty="0" smtClean="0"/>
          </a:p>
          <a:p>
            <a:r>
              <a:rPr lang="en-US" dirty="0" smtClean="0"/>
              <a:t>https://vk.com/1litceiskii</a:t>
            </a:r>
            <a:endParaRPr lang="ru-RU" dirty="0"/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478301" y="1690810"/>
            <a:ext cx="11242644" cy="62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i="1" dirty="0">
                <a:solidFill>
                  <a:schemeClr val="bg1">
                    <a:lumMod val="50000"/>
                  </a:schemeClr>
                </a:solidFill>
              </a:rPr>
              <a:t>Скриншоты и </a:t>
            </a:r>
            <a:r>
              <a:rPr lang="ru-RU" sz="1600" b="1" i="1" dirty="0">
                <a:solidFill>
                  <a:schemeClr val="bg1">
                    <a:lumMod val="50000"/>
                  </a:schemeClr>
                </a:solidFill>
              </a:rPr>
              <a:t>активные ссылки 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</a:rPr>
              <a:t>на Ваш сайт, группу во «</a:t>
            </a:r>
            <a:r>
              <a:rPr lang="ru-RU" sz="1600" i="1" dirty="0" err="1">
                <a:solidFill>
                  <a:schemeClr val="bg1">
                    <a:lumMod val="50000"/>
                  </a:schemeClr>
                </a:solidFill>
              </a:rPr>
              <a:t>Вконтакте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</a:rPr>
              <a:t>», аккаунт в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Instagram 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</a:rPr>
              <a:t>и т.п.</a:t>
            </a:r>
          </a:p>
        </p:txBody>
      </p:sp>
    </p:spTree>
    <p:extLst>
      <p:ext uri="{BB962C8B-B14F-4D97-AF65-F5344CB8AC3E}">
        <p14:creationId xmlns="" xmlns:p14="http://schemas.microsoft.com/office/powerpoint/2010/main" val="2043298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845127"/>
            <a:ext cx="11427228" cy="845561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В 2020 году мы планировали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2">
            <a:extLst>
              <a:ext uri="{FF2B5EF4-FFF2-40B4-BE49-F238E27FC236}">
                <a16:creationId xmlns="" xmlns:a16="http://schemas.microsoft.com/office/drawing/2014/main" id="{BB9F82B8-4C63-4C3B-9226-386DE10CB1B9}"/>
              </a:ext>
            </a:extLst>
          </p:cNvPr>
          <p:cNvSpPr txBox="1">
            <a:spLocks/>
          </p:cNvSpPr>
          <p:nvPr/>
        </p:nvSpPr>
        <p:spPr>
          <a:xfrm>
            <a:off x="474678" y="1505543"/>
            <a:ext cx="11242644" cy="62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i="1" dirty="0">
                <a:solidFill>
                  <a:schemeClr val="bg1">
                    <a:lumMod val="50000"/>
                  </a:schemeClr>
                </a:solidFill>
              </a:rPr>
              <a:t>Скопируйте этот слайд из публичного годового отчета прошлого года и оцените, что из этого получилось, а что - нет</a:t>
            </a:r>
          </a:p>
        </p:txBody>
      </p:sp>
    </p:spTree>
    <p:extLst>
      <p:ext uri="{BB962C8B-B14F-4D97-AF65-F5344CB8AC3E}">
        <p14:creationId xmlns="" xmlns:p14="http://schemas.microsoft.com/office/powerpoint/2010/main" val="1372417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473" y="1011382"/>
            <a:ext cx="9933709" cy="110189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Как отделение ЛЮЖ в 2020 году </a:t>
            </a:r>
            <a:br>
              <a:rPr lang="ru-RU" b="1" dirty="0">
                <a:latin typeface="+mn-lt"/>
              </a:rPr>
            </a:br>
            <a:r>
              <a:rPr lang="ru-RU" b="1" dirty="0">
                <a:latin typeface="+mn-lt"/>
              </a:rPr>
              <a:t>мы добились</a:t>
            </a:r>
            <a:endParaRPr lang="ru-RU" dirty="0"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86223250"/>
              </p:ext>
            </p:extLst>
          </p:nvPr>
        </p:nvGraphicFramePr>
        <p:xfrm>
          <a:off x="838200" y="2327275"/>
          <a:ext cx="10515600" cy="384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бъект 2"/>
          <p:cNvSpPr txBox="1">
            <a:spLocks/>
          </p:cNvSpPr>
          <p:nvPr/>
        </p:nvSpPr>
        <p:spPr>
          <a:xfrm>
            <a:off x="4558145" y="1634835"/>
            <a:ext cx="6795655" cy="60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i="1" dirty="0"/>
              <a:t>Укажите 5 основных достижений Вашего регионального отделения в 2020 году (один блок – одно достижение)</a:t>
            </a:r>
          </a:p>
        </p:txBody>
      </p:sp>
    </p:spTree>
    <p:extLst>
      <p:ext uri="{BB962C8B-B14F-4D97-AF65-F5344CB8AC3E}">
        <p14:creationId xmlns="" xmlns:p14="http://schemas.microsoft.com/office/powerpoint/2010/main" val="169373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74466615"/>
              </p:ext>
            </p:extLst>
          </p:nvPr>
        </p:nvGraphicFramePr>
        <p:xfrm>
          <a:off x="838200" y="1957044"/>
          <a:ext cx="10515600" cy="4418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Объект 2"/>
          <p:cNvSpPr txBox="1">
            <a:spLocks/>
          </p:cNvSpPr>
          <p:nvPr/>
        </p:nvSpPr>
        <p:spPr>
          <a:xfrm>
            <a:off x="838200" y="1704108"/>
            <a:ext cx="8887691" cy="60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i="1" dirty="0"/>
              <a:t>Опишите три основные проблемы, с которыми Вам пришлось столкнуться в 2020 году. Ниже приведите шаги, которые были предприняты по их преодолению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8200" y="1335293"/>
            <a:ext cx="10515600" cy="368815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+mn-lt"/>
              </a:rPr>
              <a:t>Мы столкнулись с трудностями</a:t>
            </a:r>
            <a:br>
              <a:rPr lang="ru-RU" sz="4900" b="1" dirty="0">
                <a:latin typeface="+mn-lt"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864800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1147</Words>
  <Application>Microsoft Office PowerPoint</Application>
  <PresentationFormat>Произвольный</PresentationFormat>
  <Paragraphs>147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Куркова Наталья Геннадьевна</vt:lpstr>
      <vt:lpstr>Наша команда</vt:lpstr>
      <vt:lpstr>Миссия</vt:lpstr>
      <vt:lpstr>Слайд 5</vt:lpstr>
      <vt:lpstr>Информационные площадки</vt:lpstr>
      <vt:lpstr>В 2020 году мы планировали</vt:lpstr>
      <vt:lpstr>Как отделение ЛЮЖ в 2020 году  мы добились</vt:lpstr>
      <vt:lpstr>Мы столкнулись с трудностями </vt:lpstr>
      <vt:lpstr>Ключевые мероприятия 2020 года</vt:lpstr>
      <vt:lpstr>XV Межрегиональный фестиваль детских и юношеских СМИ  «На 45-й параллели»</vt:lpstr>
      <vt:lpstr> Фотоконкурс   «Город глазами детей»</vt:lpstr>
      <vt:lpstr> Обсуждение в он-лайн режиме фильмов, созданных ребятами </vt:lpstr>
      <vt:lpstr>Образовательные вебинары </vt:lpstr>
      <vt:lpstr>Опыт в сфере медиаграмотности и медиабезопасности</vt:lpstr>
      <vt:lpstr>Наши партнёры</vt:lpstr>
      <vt:lpstr>Наши выпускники</vt:lpstr>
      <vt:lpstr>Взгляд в медиабудущее: планы на 2021 год</vt:lpstr>
      <vt:lpstr>Вступай в … отделение ЛЮЖ!</vt:lpstr>
      <vt:lpstr>Как вступить в … региональное отделение ЛЮЖ?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Импульс3</dc:creator>
  <cp:lastModifiedBy>NATALI</cp:lastModifiedBy>
  <cp:revision>70</cp:revision>
  <dcterms:created xsi:type="dcterms:W3CDTF">2018-12-14T20:05:25Z</dcterms:created>
  <dcterms:modified xsi:type="dcterms:W3CDTF">2021-04-28T14:28:13Z</dcterms:modified>
</cp:coreProperties>
</file>