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1" r:id="rId4"/>
    <p:sldId id="259" r:id="rId5"/>
    <p:sldId id="263" r:id="rId6"/>
    <p:sldId id="275" r:id="rId7"/>
    <p:sldId id="299" r:id="rId8"/>
    <p:sldId id="295" r:id="rId9"/>
    <p:sldId id="294" r:id="rId10"/>
    <p:sldId id="286" r:id="rId11"/>
    <p:sldId id="287" r:id="rId12"/>
    <p:sldId id="258" r:id="rId13"/>
    <p:sldId id="296" r:id="rId14"/>
    <p:sldId id="266" r:id="rId15"/>
    <p:sldId id="267" r:id="rId16"/>
    <p:sldId id="268" r:id="rId17"/>
    <p:sldId id="269" r:id="rId18"/>
    <p:sldId id="270" r:id="rId19"/>
    <p:sldId id="304" r:id="rId20"/>
    <p:sldId id="301" r:id="rId21"/>
    <p:sldId id="302" r:id="rId22"/>
    <p:sldId id="303" r:id="rId23"/>
    <p:sldId id="305" r:id="rId24"/>
    <p:sldId id="308" r:id="rId25"/>
    <p:sldId id="309" r:id="rId26"/>
    <p:sldId id="307" r:id="rId27"/>
    <p:sldId id="281" r:id="rId28"/>
    <p:sldId id="292" r:id="rId29"/>
    <p:sldId id="300" r:id="rId30"/>
    <p:sldId id="274" r:id="rId31"/>
    <p:sldId id="297" r:id="rId32"/>
    <p:sldId id="293" r:id="rId33"/>
    <p:sldId id="298" r:id="rId34"/>
    <p:sldId id="260" r:id="rId35"/>
    <p:sldId id="288" r:id="rId36"/>
    <p:sldId id="289" r:id="rId37"/>
    <p:sldId id="27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SUNG" initials="S" lastIdx="1" clrIdx="0">
    <p:extLst>
      <p:ext uri="{19B8F6BF-5375-455C-9EA6-DF929625EA0E}">
        <p15:presenceInfo xmlns:p15="http://schemas.microsoft.com/office/powerpoint/2012/main" userId="SAMS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05"/>
    <a:srgbClr val="F6A400"/>
    <a:srgbClr val="F6A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3" autoAdjust="0"/>
    <p:restoredTop sz="94660"/>
  </p:normalViewPr>
  <p:slideViewPr>
    <p:cSldViewPr snapToGrid="0">
      <p:cViewPr>
        <p:scale>
          <a:sx n="100" d="100"/>
          <a:sy n="100" d="100"/>
        </p:scale>
        <p:origin x="-1416" y="-1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8T15:17:10.70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microsoft.com/office/2007/relationships/hdphoto" Target="../media/hdphoto1.wdp"/><Relationship Id="rId1" Type="http://schemas.openxmlformats.org/officeDocument/2006/relationships/image" Target="../media/image4.pn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kkaluga.ru/culture/2020/12/29/dmitriy-dyuzhev-ozvuchil-snyatyy-v-kaluzhskoy-oblasti-film.html" TargetMode="External"/><Relationship Id="rId2" Type="http://schemas.openxmlformats.org/officeDocument/2006/relationships/hyperlink" Target="https://www.mkkaluga.ru/culture/2020/07/31/denis-yushechkin-prosto-chestno-zanimaysya-svoim-delom.html" TargetMode="External"/><Relationship Id="rId1" Type="http://schemas.openxmlformats.org/officeDocument/2006/relationships/hyperlink" Target="https://vk.com/photo-195854370_457239358" TargetMode="Externa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-195854370_457239357" TargetMode="External"/><Relationship Id="rId2" Type="http://schemas.openxmlformats.org/officeDocument/2006/relationships/hyperlink" Target="https://vk.com/public195854370?w=wall-195854370_478" TargetMode="External"/><Relationship Id="rId1" Type="http://schemas.openxmlformats.org/officeDocument/2006/relationships/hyperlink" Target="http://www.vest-news.ru/news/161487" TargetMode="Externa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image" Target="../media/image133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image" Target="../media/image139.jpe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image" Target="../media/image142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Relationship Id="rId4" Type="http://schemas.openxmlformats.org/officeDocument/2006/relationships/image" Target="../media/image147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liga.press" TargetMode="External"/><Relationship Id="rId2" Type="http://schemas.openxmlformats.org/officeDocument/2006/relationships/hyperlink" Target="mailto:irinamo7@Yandex.ru" TargetMode="External"/><Relationship Id="rId1" Type="http://schemas.openxmlformats.org/officeDocument/2006/relationships/hyperlink" Target="https://vk.com/public195854370" TargetMode="External"/><Relationship Id="rId4" Type="http://schemas.openxmlformats.org/officeDocument/2006/relationships/hyperlink" Target="https://vk.com/ynpress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1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hyperlink" Target="http://recyclingkaluga.ru/" TargetMode="External"/><Relationship Id="rId4" Type="http://schemas.openxmlformats.org/officeDocument/2006/relationships/image" Target="../media/image123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microsoft.com/office/2007/relationships/hdphoto" Target="../media/hdphoto1.wdp"/><Relationship Id="rId1" Type="http://schemas.openxmlformats.org/officeDocument/2006/relationships/image" Target="../media/image4.pn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kkaluga.ru/culture/2020/12/29/dmitriy-dyuzhev-ozvuchil-snyatyy-v-kaluzhskoy-oblasti-film.html" TargetMode="External"/><Relationship Id="rId2" Type="http://schemas.openxmlformats.org/officeDocument/2006/relationships/hyperlink" Target="https://www.mkkaluga.ru/culture/2020/07/31/denis-yushechkin-prosto-chestno-zanimaysya-svoim-delom.html" TargetMode="External"/><Relationship Id="rId1" Type="http://schemas.openxmlformats.org/officeDocument/2006/relationships/hyperlink" Target="https://vk.com/photo-195854370_457239358" TargetMode="External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-195854370_457239357" TargetMode="External"/><Relationship Id="rId2" Type="http://schemas.openxmlformats.org/officeDocument/2006/relationships/hyperlink" Target="https://vk.com/public195854370?w=wall-195854370_478" TargetMode="External"/><Relationship Id="rId1" Type="http://schemas.openxmlformats.org/officeDocument/2006/relationships/hyperlink" Target="http://www.vest-news.ru/news/161487" TargetMode="External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image" Target="../media/image133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image" Target="../media/image139.jpe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image" Target="../media/image142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Relationship Id="rId4" Type="http://schemas.openxmlformats.org/officeDocument/2006/relationships/image" Target="../media/image147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liga.press" TargetMode="External"/><Relationship Id="rId2" Type="http://schemas.openxmlformats.org/officeDocument/2006/relationships/hyperlink" Target="mailto:irinamo7@Yandex.ru" TargetMode="External"/><Relationship Id="rId1" Type="http://schemas.openxmlformats.org/officeDocument/2006/relationships/hyperlink" Target="https://vk.com/public195854370" TargetMode="External"/><Relationship Id="rId4" Type="http://schemas.openxmlformats.org/officeDocument/2006/relationships/hyperlink" Target="https://vk.com/ynpress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15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hyperlink" Target="http://recyclingkaluga.ru/" TargetMode="External"/><Relationship Id="rId4" Type="http://schemas.openxmlformats.org/officeDocument/2006/relationships/image" Target="../media/image1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0BBBD-A5DA-4363-9C25-48727AD4C3FF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BBB590F-B0E1-45BE-86D9-54C16B03FDE5}">
      <dgm:prSet phldrT="[Текст]" custT="1"/>
      <dgm:spPr/>
      <dgm:t>
        <a:bodyPr/>
        <a:lstStyle/>
        <a:p>
          <a:r>
            <a:rPr lang="ru-RU" sz="1200" b="1" dirty="0"/>
            <a:t>Ирина Борисовна Константинова</a:t>
          </a:r>
          <a:r>
            <a:rPr lang="ru-RU" sz="1200" dirty="0"/>
            <a:t>, </a:t>
          </a:r>
          <a:r>
            <a:rPr lang="ru-RU" sz="1200" b="1" dirty="0"/>
            <a:t>председатель</a:t>
          </a:r>
          <a:r>
            <a:rPr lang="ru-RU" sz="1200" dirty="0"/>
            <a:t> Калужской ЛЮЖ, педагог дополнительного образования, руководитель  </a:t>
          </a:r>
          <a:r>
            <a:rPr lang="ru-RU" sz="1200" dirty="0" err="1"/>
            <a:t>медиацентра</a:t>
          </a:r>
          <a:r>
            <a:rPr lang="ru-RU" sz="1200" dirty="0"/>
            <a:t> «</a:t>
          </a:r>
          <a:r>
            <a:rPr lang="ru-RU" sz="1200" dirty="0" err="1"/>
            <a:t>Калужата</a:t>
          </a:r>
          <a:r>
            <a:rPr lang="ru-RU" sz="1200" dirty="0"/>
            <a:t> СМИ» ГБУ ДО КО «ОЦДОД им. Ю.А. Гагарина» и </a:t>
          </a:r>
          <a:r>
            <a:rPr lang="ru-RU" sz="1200" dirty="0" err="1"/>
            <a:t>Медиаклуба</a:t>
          </a:r>
          <a:r>
            <a:rPr lang="ru-RU" sz="1200" dirty="0"/>
            <a:t> «</a:t>
          </a:r>
          <a:r>
            <a:rPr lang="en-US" sz="1200" dirty="0"/>
            <a:t>KIS</a:t>
          </a:r>
          <a:r>
            <a:rPr lang="ru-RU" sz="1200" dirty="0"/>
            <a:t>» Калужской Международной Школы и ОЦДОД им. Ю.А. Гагарина, </a:t>
          </a:r>
          <a:r>
            <a:rPr lang="ru-RU" sz="1200" dirty="0" err="1"/>
            <a:t>медиапедагог</a:t>
          </a:r>
          <a:r>
            <a:rPr lang="ru-RU" sz="1200" dirty="0"/>
            <a:t> Городской Гуманитарной школы г. Калуги.</a:t>
          </a:r>
        </a:p>
      </dgm:t>
    </dgm:pt>
    <dgm:pt modelId="{AC31BF17-84A1-4A21-8E9D-F4B1F1C1B0B9}" type="parTrans" cxnId="{204DCD4A-22CD-4F12-850F-4445C3A404C8}">
      <dgm:prSet/>
      <dgm:spPr/>
      <dgm:t>
        <a:bodyPr/>
        <a:lstStyle/>
        <a:p>
          <a:endParaRPr lang="ru-RU"/>
        </a:p>
      </dgm:t>
    </dgm:pt>
    <dgm:pt modelId="{B670599E-63F2-4FA4-8D62-4EB1ACF0ED40}" type="sibTrans" cxnId="{204DCD4A-22CD-4F12-850F-4445C3A404C8}">
      <dgm:prSet/>
      <dgm:spPr/>
      <dgm:t>
        <a:bodyPr/>
        <a:lstStyle/>
        <a:p>
          <a:endParaRPr lang="ru-RU"/>
        </a:p>
      </dgm:t>
    </dgm:pt>
    <dgm:pt modelId="{72130E81-4DF7-4368-BD2D-5DB1907EBF2F}">
      <dgm:prSet phldrT="[Текст]" custT="1"/>
      <dgm:spPr/>
      <dgm:t>
        <a:bodyPr/>
        <a:lstStyle/>
        <a:p>
          <a:r>
            <a:rPr lang="ru-RU" sz="1200" b="1" dirty="0"/>
            <a:t>Татьяна Николаевна Никифорова</a:t>
          </a:r>
          <a:r>
            <a:rPr lang="ru-RU" sz="1200" dirty="0"/>
            <a:t>, зампредседателя, </a:t>
          </a:r>
          <a:r>
            <a:rPr lang="ru-RU" sz="1200" b="0" i="0" dirty="0"/>
            <a:t>педагог дополнительного образования  МБУ ДО "Центр внешкольной работы имени Героя Советского Союза Василия Петрова" </a:t>
          </a:r>
          <a:r>
            <a:rPr lang="ru-RU" sz="1200" b="0" i="0" dirty="0" err="1"/>
            <a:t>Малоярославецкого</a:t>
          </a:r>
          <a:r>
            <a:rPr lang="ru-RU" sz="1200" b="0" i="0" dirty="0"/>
            <a:t> района Калужской области.</a:t>
          </a:r>
          <a:endParaRPr lang="ru-RU" sz="1200" dirty="0"/>
        </a:p>
      </dgm:t>
    </dgm:pt>
    <dgm:pt modelId="{15F0DE92-0894-4C20-B0C9-5183E2A09B13}" type="parTrans" cxnId="{0CE60F06-DB46-4CB8-9DB5-4A45A4832DB4}">
      <dgm:prSet/>
      <dgm:spPr/>
      <dgm:t>
        <a:bodyPr/>
        <a:lstStyle/>
        <a:p>
          <a:endParaRPr lang="ru-RU"/>
        </a:p>
      </dgm:t>
    </dgm:pt>
    <dgm:pt modelId="{F63C6FF3-AD5B-48B9-95BA-FC06109AB58D}" type="sibTrans" cxnId="{0CE60F06-DB46-4CB8-9DB5-4A45A4832DB4}">
      <dgm:prSet/>
      <dgm:spPr/>
      <dgm:t>
        <a:bodyPr/>
        <a:lstStyle/>
        <a:p>
          <a:endParaRPr lang="ru-RU"/>
        </a:p>
      </dgm:t>
    </dgm:pt>
    <dgm:pt modelId="{C677BE45-ED82-4B18-B226-8D57B512DF0A}">
      <dgm:prSet phldrT="[Текст]" custT="1"/>
      <dgm:spPr/>
      <dgm:t>
        <a:bodyPr/>
        <a:lstStyle/>
        <a:p>
          <a:r>
            <a:rPr lang="ru-RU" sz="1200" b="1" i="0" dirty="0"/>
            <a:t>Анна Николаевна Кузютина</a:t>
          </a:r>
          <a:r>
            <a:rPr lang="ru-RU" sz="1200" b="0" i="0" dirty="0"/>
            <a:t>, педагог дополнительного образования МБУ ДО "Центр внешкольной работы имени Героя Советского Союза Василия Петрова" </a:t>
          </a:r>
          <a:r>
            <a:rPr lang="ru-RU" sz="1200" b="0" i="0" dirty="0" err="1"/>
            <a:t>Малоярославецкого</a:t>
          </a:r>
          <a:r>
            <a:rPr lang="ru-RU" sz="1200" b="0" i="0" dirty="0"/>
            <a:t> района Калужской области.</a:t>
          </a:r>
          <a:endParaRPr lang="ru-RU" sz="1200" dirty="0"/>
        </a:p>
      </dgm:t>
    </dgm:pt>
    <dgm:pt modelId="{8D87EBF1-26DC-4244-8AB1-184FAE4B51AE}" type="parTrans" cxnId="{773ED1E3-12A5-4FEC-9CB4-15D9F802EE2C}">
      <dgm:prSet/>
      <dgm:spPr/>
      <dgm:t>
        <a:bodyPr/>
        <a:lstStyle/>
        <a:p>
          <a:endParaRPr lang="ru-RU"/>
        </a:p>
      </dgm:t>
    </dgm:pt>
    <dgm:pt modelId="{4714BF15-DFC0-4E1A-88ED-CAB78A35D500}" type="sibTrans" cxnId="{773ED1E3-12A5-4FEC-9CB4-15D9F802EE2C}">
      <dgm:prSet/>
      <dgm:spPr/>
      <dgm:t>
        <a:bodyPr/>
        <a:lstStyle/>
        <a:p>
          <a:endParaRPr lang="ru-RU"/>
        </a:p>
      </dgm:t>
    </dgm:pt>
    <dgm:pt modelId="{715357B0-D23A-463B-8AD1-42C9E9493031}">
      <dgm:prSet/>
      <dgm:spPr/>
      <dgm:t>
        <a:bodyPr/>
        <a:lstStyle/>
        <a:p>
          <a:endParaRPr lang="ru-RU"/>
        </a:p>
      </dgm:t>
    </dgm:pt>
    <dgm:pt modelId="{6B4C5598-3DAF-4A8E-B287-3E65FD14CE19}" type="parTrans" cxnId="{8CFED9FE-32CE-4B16-84DA-49C2F0263848}">
      <dgm:prSet/>
      <dgm:spPr/>
      <dgm:t>
        <a:bodyPr/>
        <a:lstStyle/>
        <a:p>
          <a:endParaRPr lang="ru-RU"/>
        </a:p>
      </dgm:t>
    </dgm:pt>
    <dgm:pt modelId="{104236BA-D19F-47DB-BA5F-9A60171E671C}" type="sibTrans" cxnId="{8CFED9FE-32CE-4B16-84DA-49C2F0263848}">
      <dgm:prSet/>
      <dgm:spPr/>
      <dgm:t>
        <a:bodyPr/>
        <a:lstStyle/>
        <a:p>
          <a:endParaRPr lang="ru-RU"/>
        </a:p>
      </dgm:t>
    </dgm:pt>
    <dgm:pt modelId="{F324377F-4503-4E11-8110-429519919FFE}">
      <dgm:prSet/>
      <dgm:spPr/>
      <dgm:t>
        <a:bodyPr/>
        <a:lstStyle/>
        <a:p>
          <a:endParaRPr lang="ru-RU"/>
        </a:p>
      </dgm:t>
    </dgm:pt>
    <dgm:pt modelId="{B2B52F22-3861-46D3-9A1C-ADC3FB581B0D}" type="parTrans" cxnId="{29B7744A-D2A1-459B-A536-C4AAC5C1C057}">
      <dgm:prSet/>
      <dgm:spPr/>
      <dgm:t>
        <a:bodyPr/>
        <a:lstStyle/>
        <a:p>
          <a:endParaRPr lang="ru-RU"/>
        </a:p>
      </dgm:t>
    </dgm:pt>
    <dgm:pt modelId="{BBF52F57-C7EC-4E9A-BCC0-43CDF6B59D54}" type="sibTrans" cxnId="{29B7744A-D2A1-459B-A536-C4AAC5C1C057}">
      <dgm:prSet/>
      <dgm:spPr/>
      <dgm:t>
        <a:bodyPr/>
        <a:lstStyle/>
        <a:p>
          <a:endParaRPr lang="ru-RU"/>
        </a:p>
      </dgm:t>
    </dgm:pt>
    <dgm:pt modelId="{54BDA0F7-8606-47B5-B8AD-1F8E4546113E}">
      <dgm:prSet/>
      <dgm:spPr/>
      <dgm:t>
        <a:bodyPr/>
        <a:lstStyle/>
        <a:p>
          <a:endParaRPr lang="ru-RU"/>
        </a:p>
      </dgm:t>
    </dgm:pt>
    <dgm:pt modelId="{BF7EBD03-4548-46F6-B586-084F847753A2}" type="parTrans" cxnId="{A0ADA1C1-AAD8-4061-869E-A4C88353C8CC}">
      <dgm:prSet/>
      <dgm:spPr/>
      <dgm:t>
        <a:bodyPr/>
        <a:lstStyle/>
        <a:p>
          <a:endParaRPr lang="ru-RU"/>
        </a:p>
      </dgm:t>
    </dgm:pt>
    <dgm:pt modelId="{A92D7F9B-C373-4CB7-8A9B-B7135794E22F}" type="sibTrans" cxnId="{A0ADA1C1-AAD8-4061-869E-A4C88353C8CC}">
      <dgm:prSet/>
      <dgm:spPr/>
      <dgm:t>
        <a:bodyPr/>
        <a:lstStyle/>
        <a:p>
          <a:endParaRPr lang="ru-RU"/>
        </a:p>
      </dgm:t>
    </dgm:pt>
    <dgm:pt modelId="{B2B0A39E-1CB6-4648-B778-984E155CC3CD}">
      <dgm:prSet phldrT="[Текст]" custT="1"/>
      <dgm:spPr/>
      <dgm:t>
        <a:bodyPr/>
        <a:lstStyle/>
        <a:p>
          <a:endParaRPr lang="ru-RU" sz="1100" dirty="0"/>
        </a:p>
      </dgm:t>
    </dgm:pt>
    <dgm:pt modelId="{3F776EEC-E9D8-418E-92EE-249EFF629DAC}" type="sibTrans" cxnId="{7F5E23B9-AF48-49AE-AF2E-D9937E577ED9}">
      <dgm:prSet/>
      <dgm:spPr/>
      <dgm:t>
        <a:bodyPr/>
        <a:lstStyle/>
        <a:p>
          <a:endParaRPr lang="ru-RU"/>
        </a:p>
      </dgm:t>
    </dgm:pt>
    <dgm:pt modelId="{BBC7177B-443B-4F5F-8E0B-E9ADB677706F}" type="parTrans" cxnId="{7F5E23B9-AF48-49AE-AF2E-D9937E577ED9}">
      <dgm:prSet/>
      <dgm:spPr/>
      <dgm:t>
        <a:bodyPr/>
        <a:lstStyle/>
        <a:p>
          <a:endParaRPr lang="ru-RU"/>
        </a:p>
      </dgm:t>
    </dgm:pt>
    <dgm:pt modelId="{F7D98140-53FC-4505-BCB2-D19DA5758181}" type="pres">
      <dgm:prSet presAssocID="{4160BBBD-A5DA-4363-9C25-48727AD4C3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C7C583F-3243-4A76-AC6B-FD8F667BCE2B}" type="pres">
      <dgm:prSet presAssocID="{DBBB590F-B0E1-45BE-86D9-54C16B03FDE5}" presName="hierRoot1" presStyleCnt="0"/>
      <dgm:spPr/>
    </dgm:pt>
    <dgm:pt modelId="{979C3E2A-769E-42BC-96A4-56896E5115C6}" type="pres">
      <dgm:prSet presAssocID="{DBBB590F-B0E1-45BE-86D9-54C16B03FDE5}" presName="composite" presStyleCnt="0"/>
      <dgm:spPr/>
    </dgm:pt>
    <dgm:pt modelId="{A98EB807-BFB4-4E37-BE24-4816668E31E4}" type="pres">
      <dgm:prSet presAssocID="{DBBB590F-B0E1-45BE-86D9-54C16B03FDE5}" presName="image" presStyleLbl="node0" presStyleIdx="0" presStyleCnt="2" custLinFactNeighborX="-33259" custLinFactNeighborY="248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949" r="-18949"/>
          </a:stretch>
        </a:blipFill>
      </dgm:spPr>
    </dgm:pt>
    <dgm:pt modelId="{CA9578BB-C97D-47CF-89F8-926A33C02A9F}" type="pres">
      <dgm:prSet presAssocID="{DBBB590F-B0E1-45BE-86D9-54C16B03FDE5}" presName="text" presStyleLbl="revTx" presStyleIdx="0" presStyleCnt="7" custScaleX="367471" custLinFactX="29742" custLinFactNeighborX="100000" custLinFactNeighborY="2873">
        <dgm:presLayoutVars>
          <dgm:chPref val="3"/>
        </dgm:presLayoutVars>
      </dgm:prSet>
      <dgm:spPr/>
    </dgm:pt>
    <dgm:pt modelId="{02928721-5EE6-498D-B4CB-E0222A10BD98}" type="pres">
      <dgm:prSet presAssocID="{DBBB590F-B0E1-45BE-86D9-54C16B03FDE5}" presName="hierChild2" presStyleCnt="0"/>
      <dgm:spPr/>
    </dgm:pt>
    <dgm:pt modelId="{5C5AB5E2-7EB9-4F10-B60A-4D04C8DA57D4}" type="pres">
      <dgm:prSet presAssocID="{15F0DE92-0894-4C20-B0C9-5183E2A09B13}" presName="Name10" presStyleLbl="parChTrans1D2" presStyleIdx="0" presStyleCnt="4"/>
      <dgm:spPr/>
    </dgm:pt>
    <dgm:pt modelId="{D08C0D24-D1A2-4D01-A8BC-DA43AF7A88FE}" type="pres">
      <dgm:prSet presAssocID="{72130E81-4DF7-4368-BD2D-5DB1907EBF2F}" presName="hierRoot2" presStyleCnt="0"/>
      <dgm:spPr/>
    </dgm:pt>
    <dgm:pt modelId="{90179048-A565-48B7-B1D0-8D970158579B}" type="pres">
      <dgm:prSet presAssocID="{72130E81-4DF7-4368-BD2D-5DB1907EBF2F}" presName="composite2" presStyleCnt="0"/>
      <dgm:spPr/>
    </dgm:pt>
    <dgm:pt modelId="{B6CF6582-98CC-42FE-B7FD-7BBA19280A28}" type="pres">
      <dgm:prSet presAssocID="{72130E81-4DF7-4368-BD2D-5DB1907EBF2F}" presName="image2" presStyleLbl="node2" presStyleIdx="0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D4A517B4-AAD4-42F9-90F7-FD7D04CACDFF}" type="pres">
      <dgm:prSet presAssocID="{72130E81-4DF7-4368-BD2D-5DB1907EBF2F}" presName="text2" presStyleLbl="revTx" presStyleIdx="1" presStyleCnt="7" custScaleX="169573" custLinFactNeighborX="31851" custLinFactNeighborY="12040">
        <dgm:presLayoutVars>
          <dgm:chPref val="3"/>
        </dgm:presLayoutVars>
      </dgm:prSet>
      <dgm:spPr/>
    </dgm:pt>
    <dgm:pt modelId="{A814CB39-3D92-4F5F-A6D9-3FE496A0645B}" type="pres">
      <dgm:prSet presAssocID="{72130E81-4DF7-4368-BD2D-5DB1907EBF2F}" presName="hierChild3" presStyleCnt="0"/>
      <dgm:spPr/>
    </dgm:pt>
    <dgm:pt modelId="{EF370481-2A6B-4AB3-AE1B-C969F9139436}" type="pres">
      <dgm:prSet presAssocID="{8D87EBF1-26DC-4244-8AB1-184FAE4B51AE}" presName="Name17" presStyleLbl="parChTrans1D3" presStyleIdx="0" presStyleCnt="1"/>
      <dgm:spPr/>
    </dgm:pt>
    <dgm:pt modelId="{AB0285C5-BEB4-4C75-BA43-41C6EBF683C4}" type="pres">
      <dgm:prSet presAssocID="{C677BE45-ED82-4B18-B226-8D57B512DF0A}" presName="hierRoot3" presStyleCnt="0"/>
      <dgm:spPr/>
    </dgm:pt>
    <dgm:pt modelId="{FCFD7624-352A-48F0-84D1-110BA1441B2F}" type="pres">
      <dgm:prSet presAssocID="{C677BE45-ED82-4B18-B226-8D57B512DF0A}" presName="composite3" presStyleCnt="0"/>
      <dgm:spPr/>
    </dgm:pt>
    <dgm:pt modelId="{A0DDBC31-C351-41D5-94AD-FF34D3516FDF}" type="pres">
      <dgm:prSet presAssocID="{C677BE45-ED82-4B18-B226-8D57B512DF0A}" presName="image3" presStyleLbl="node3" presStyleIdx="0" presStyleCnt="1" custLinFactNeighborX="11574" custLinFactNeighborY="-609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83FC9D5E-C857-4590-8397-03B3D399F65F}" type="pres">
      <dgm:prSet presAssocID="{C677BE45-ED82-4B18-B226-8D57B512DF0A}" presName="text3" presStyleLbl="revTx" presStyleIdx="2" presStyleCnt="7" custScaleX="198445" custScaleY="210836" custLinFactNeighborX="63969" custLinFactNeighborY="-7144">
        <dgm:presLayoutVars>
          <dgm:chPref val="3"/>
        </dgm:presLayoutVars>
      </dgm:prSet>
      <dgm:spPr/>
    </dgm:pt>
    <dgm:pt modelId="{14AB9F17-373E-4436-A477-2F670EFBDCFD}" type="pres">
      <dgm:prSet presAssocID="{C677BE45-ED82-4B18-B226-8D57B512DF0A}" presName="hierChild4" presStyleCnt="0"/>
      <dgm:spPr/>
    </dgm:pt>
    <dgm:pt modelId="{E667CC5E-F12A-431D-B596-4C0F0D9A912E}" type="pres">
      <dgm:prSet presAssocID="{BBC7177B-443B-4F5F-8E0B-E9ADB677706F}" presName="Name10" presStyleLbl="parChTrans1D2" presStyleIdx="1" presStyleCnt="4"/>
      <dgm:spPr/>
    </dgm:pt>
    <dgm:pt modelId="{CA097825-A2A5-42DE-AA0C-E524B709C279}" type="pres">
      <dgm:prSet presAssocID="{B2B0A39E-1CB6-4648-B778-984E155CC3CD}" presName="hierRoot2" presStyleCnt="0"/>
      <dgm:spPr/>
    </dgm:pt>
    <dgm:pt modelId="{CE98599E-C415-4723-AECD-605832BC045D}" type="pres">
      <dgm:prSet presAssocID="{B2B0A39E-1CB6-4648-B778-984E155CC3CD}" presName="composite2" presStyleCnt="0"/>
      <dgm:spPr/>
    </dgm:pt>
    <dgm:pt modelId="{C2681E5D-19D3-41CD-BCDC-2387CEAF6CA1}" type="pres">
      <dgm:prSet presAssocID="{B2B0A39E-1CB6-4648-B778-984E155CC3CD}" presName="image2" presStyleLbl="node2" presStyleIdx="1" presStyleCnt="4" custLinFactNeighborX="38507" custLinFactNeighborY="-4359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27427C95-38EC-4594-AE87-1B5BEE9C29AB}" type="pres">
      <dgm:prSet presAssocID="{B2B0A39E-1CB6-4648-B778-984E155CC3CD}" presName="text2" presStyleLbl="revTx" presStyleIdx="3" presStyleCnt="7" custScaleX="125446" custScaleY="185883" custLinFactNeighborX="47302" custLinFactNeighborY="-32409">
        <dgm:presLayoutVars>
          <dgm:chPref val="3"/>
        </dgm:presLayoutVars>
      </dgm:prSet>
      <dgm:spPr/>
    </dgm:pt>
    <dgm:pt modelId="{86343452-D0B5-40B2-A583-4357FF39D9A3}" type="pres">
      <dgm:prSet presAssocID="{B2B0A39E-1CB6-4648-B778-984E155CC3CD}" presName="hierChild3" presStyleCnt="0"/>
      <dgm:spPr/>
    </dgm:pt>
    <dgm:pt modelId="{B0DBB4B1-1368-4214-B275-FB551F2687D5}" type="pres">
      <dgm:prSet presAssocID="{6B4C5598-3DAF-4A8E-B287-3E65FD14CE19}" presName="Name10" presStyleLbl="parChTrans1D2" presStyleIdx="2" presStyleCnt="4"/>
      <dgm:spPr/>
    </dgm:pt>
    <dgm:pt modelId="{8A5D4A2E-91A6-49A2-B773-3017EE1FFF5F}" type="pres">
      <dgm:prSet presAssocID="{715357B0-D23A-463B-8AD1-42C9E9493031}" presName="hierRoot2" presStyleCnt="0"/>
      <dgm:spPr/>
    </dgm:pt>
    <dgm:pt modelId="{C95F6B21-EA43-4790-A83B-F1ABC3393CF4}" type="pres">
      <dgm:prSet presAssocID="{715357B0-D23A-463B-8AD1-42C9E9493031}" presName="composite2" presStyleCnt="0"/>
      <dgm:spPr/>
    </dgm:pt>
    <dgm:pt modelId="{D6CF82B2-C917-40FE-90EF-045EFDF04703}" type="pres">
      <dgm:prSet presAssocID="{715357B0-D23A-463B-8AD1-42C9E9493031}" presName="image2" presStyleLbl="node2" presStyleIdx="2" presStyleCnt="4" custLinFactX="42782" custLinFactNeighborX="100000" custLinFactNeighborY="-162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FAEC4DE-0F0C-427E-AAED-805D5A120844}" type="pres">
      <dgm:prSet presAssocID="{715357B0-D23A-463B-8AD1-42C9E9493031}" presName="text2" presStyleLbl="revTx" presStyleIdx="4" presStyleCnt="7">
        <dgm:presLayoutVars>
          <dgm:chPref val="3"/>
        </dgm:presLayoutVars>
      </dgm:prSet>
      <dgm:spPr/>
    </dgm:pt>
    <dgm:pt modelId="{A3FC05BE-1D74-4C07-919B-32B49B407E8F}" type="pres">
      <dgm:prSet presAssocID="{715357B0-D23A-463B-8AD1-42C9E9493031}" presName="hierChild3" presStyleCnt="0"/>
      <dgm:spPr/>
    </dgm:pt>
    <dgm:pt modelId="{A1390DEA-392C-41F7-8B75-C1C280A58A58}" type="pres">
      <dgm:prSet presAssocID="{B2B52F22-3861-46D3-9A1C-ADC3FB581B0D}" presName="Name10" presStyleLbl="parChTrans1D2" presStyleIdx="3" presStyleCnt="4"/>
      <dgm:spPr/>
    </dgm:pt>
    <dgm:pt modelId="{529A512B-6D05-4DA2-9401-2E9964275DB5}" type="pres">
      <dgm:prSet presAssocID="{F324377F-4503-4E11-8110-429519919FFE}" presName="hierRoot2" presStyleCnt="0"/>
      <dgm:spPr/>
    </dgm:pt>
    <dgm:pt modelId="{F6FE4EEF-6B44-4271-8B40-DABB7A8F7CB7}" type="pres">
      <dgm:prSet presAssocID="{F324377F-4503-4E11-8110-429519919FFE}" presName="composite2" presStyleCnt="0"/>
      <dgm:spPr/>
    </dgm:pt>
    <dgm:pt modelId="{6FEE2A1A-C304-47A2-BAC5-71A6FB40605E}" type="pres">
      <dgm:prSet presAssocID="{F324377F-4503-4E11-8110-429519919FFE}" presName="image2" presStyleLbl="node2" presStyleIdx="3" presStyleCnt="4" custLinFactX="55088" custLinFactNeighborX="100000" custLinFactNeighborY="-902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19415AA-FA15-4EBA-ABE7-5C49B5A469D8}" type="pres">
      <dgm:prSet presAssocID="{F324377F-4503-4E11-8110-429519919FFE}" presName="text2" presStyleLbl="revTx" presStyleIdx="5" presStyleCnt="7">
        <dgm:presLayoutVars>
          <dgm:chPref val="3"/>
        </dgm:presLayoutVars>
      </dgm:prSet>
      <dgm:spPr/>
    </dgm:pt>
    <dgm:pt modelId="{162286B3-8C45-4043-91FC-3A8AA8FD8F1B}" type="pres">
      <dgm:prSet presAssocID="{F324377F-4503-4E11-8110-429519919FFE}" presName="hierChild3" presStyleCnt="0"/>
      <dgm:spPr/>
    </dgm:pt>
    <dgm:pt modelId="{0D5B2150-2ABC-432F-BE65-DB68DD33BAB2}" type="pres">
      <dgm:prSet presAssocID="{54BDA0F7-8606-47B5-B8AD-1F8E4546113E}" presName="hierRoot1" presStyleCnt="0"/>
      <dgm:spPr/>
    </dgm:pt>
    <dgm:pt modelId="{EEA3BE32-8AD0-41D9-AC59-40120E126E6C}" type="pres">
      <dgm:prSet presAssocID="{54BDA0F7-8606-47B5-B8AD-1F8E4546113E}" presName="composite" presStyleCnt="0"/>
      <dgm:spPr/>
    </dgm:pt>
    <dgm:pt modelId="{6BFD98CF-8089-4195-9069-C913102ADDD8}" type="pres">
      <dgm:prSet presAssocID="{54BDA0F7-8606-47B5-B8AD-1F8E4546113E}" presName="image" presStyleLbl="node0" presStyleIdx="1" presStyleCnt="2" custLinFactX="-9689" custLinFactY="111676" custLinFactNeighborX="-100000" custLinFactNeighborY="2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AEC6B005-36E3-4611-94B8-5C427DFF816C}" type="pres">
      <dgm:prSet presAssocID="{54BDA0F7-8606-47B5-B8AD-1F8E4546113E}" presName="text" presStyleLbl="revTx" presStyleIdx="6" presStyleCnt="7">
        <dgm:presLayoutVars>
          <dgm:chPref val="3"/>
        </dgm:presLayoutVars>
      </dgm:prSet>
      <dgm:spPr/>
    </dgm:pt>
    <dgm:pt modelId="{BA560AA7-637B-4948-A9F5-A7E31065E698}" type="pres">
      <dgm:prSet presAssocID="{54BDA0F7-8606-47B5-B8AD-1F8E4546113E}" presName="hierChild2" presStyleCnt="0"/>
      <dgm:spPr/>
    </dgm:pt>
  </dgm:ptLst>
  <dgm:cxnLst>
    <dgm:cxn modelId="{0CE60F06-DB46-4CB8-9DB5-4A45A4832DB4}" srcId="{DBBB590F-B0E1-45BE-86D9-54C16B03FDE5}" destId="{72130E81-4DF7-4368-BD2D-5DB1907EBF2F}" srcOrd="0" destOrd="0" parTransId="{15F0DE92-0894-4C20-B0C9-5183E2A09B13}" sibTransId="{F63C6FF3-AD5B-48B9-95BA-FC06109AB58D}"/>
    <dgm:cxn modelId="{A4F24F19-F6F5-4885-A5E0-0B363B45FB6D}" type="presOf" srcId="{BBC7177B-443B-4F5F-8E0B-E9ADB677706F}" destId="{E667CC5E-F12A-431D-B596-4C0F0D9A912E}" srcOrd="0" destOrd="0" presId="urn:microsoft.com/office/officeart/2009/layout/CirclePictureHierarchy"/>
    <dgm:cxn modelId="{E47E7632-E300-4E0A-8893-CD9B92FECBDD}" type="presOf" srcId="{C677BE45-ED82-4B18-B226-8D57B512DF0A}" destId="{83FC9D5E-C857-4590-8397-03B3D399F65F}" srcOrd="0" destOrd="0" presId="urn:microsoft.com/office/officeart/2009/layout/CirclePictureHierarchy"/>
    <dgm:cxn modelId="{0F5AE55C-5767-4E46-9E4D-81838DF04116}" type="presOf" srcId="{B2B52F22-3861-46D3-9A1C-ADC3FB581B0D}" destId="{A1390DEA-392C-41F7-8B75-C1C280A58A58}" srcOrd="0" destOrd="0" presId="urn:microsoft.com/office/officeart/2009/layout/CirclePictureHierarchy"/>
    <dgm:cxn modelId="{F1B2505E-CF01-4CA9-B1F7-66B19EA6D21D}" type="presOf" srcId="{6B4C5598-3DAF-4A8E-B287-3E65FD14CE19}" destId="{B0DBB4B1-1368-4214-B275-FB551F2687D5}" srcOrd="0" destOrd="0" presId="urn:microsoft.com/office/officeart/2009/layout/CirclePictureHierarchy"/>
    <dgm:cxn modelId="{C5149669-DA05-4CD5-83FA-4BBBA98982FC}" type="presOf" srcId="{54BDA0F7-8606-47B5-B8AD-1F8E4546113E}" destId="{AEC6B005-36E3-4611-94B8-5C427DFF816C}" srcOrd="0" destOrd="0" presId="urn:microsoft.com/office/officeart/2009/layout/CirclePictureHierarchy"/>
    <dgm:cxn modelId="{29B7744A-D2A1-459B-A536-C4AAC5C1C057}" srcId="{DBBB590F-B0E1-45BE-86D9-54C16B03FDE5}" destId="{F324377F-4503-4E11-8110-429519919FFE}" srcOrd="3" destOrd="0" parTransId="{B2B52F22-3861-46D3-9A1C-ADC3FB581B0D}" sibTransId="{BBF52F57-C7EC-4E9A-BCC0-43CDF6B59D54}"/>
    <dgm:cxn modelId="{204DCD4A-22CD-4F12-850F-4445C3A404C8}" srcId="{4160BBBD-A5DA-4363-9C25-48727AD4C3FF}" destId="{DBBB590F-B0E1-45BE-86D9-54C16B03FDE5}" srcOrd="0" destOrd="0" parTransId="{AC31BF17-84A1-4A21-8E9D-F4B1F1C1B0B9}" sibTransId="{B670599E-63F2-4FA4-8D62-4EB1ACF0ED40}"/>
    <dgm:cxn modelId="{81EF754B-3D24-4AA0-9131-08A695C43EFE}" type="presOf" srcId="{715357B0-D23A-463B-8AD1-42C9E9493031}" destId="{8FAEC4DE-0F0C-427E-AAED-805D5A120844}" srcOrd="0" destOrd="0" presId="urn:microsoft.com/office/officeart/2009/layout/CirclePictureHierarchy"/>
    <dgm:cxn modelId="{1C712A6D-F08B-487A-BEDB-119EF92529D4}" type="presOf" srcId="{72130E81-4DF7-4368-BD2D-5DB1907EBF2F}" destId="{D4A517B4-AAD4-42F9-90F7-FD7D04CACDFF}" srcOrd="0" destOrd="0" presId="urn:microsoft.com/office/officeart/2009/layout/CirclePictureHierarchy"/>
    <dgm:cxn modelId="{9015368D-25FF-428C-B579-BC671E85714A}" type="presOf" srcId="{F324377F-4503-4E11-8110-429519919FFE}" destId="{D19415AA-FA15-4EBA-ABE7-5C49B5A469D8}" srcOrd="0" destOrd="0" presId="urn:microsoft.com/office/officeart/2009/layout/CirclePictureHierarchy"/>
    <dgm:cxn modelId="{B7CF418D-FD8F-41B1-9D4D-FE0216BD4172}" type="presOf" srcId="{15F0DE92-0894-4C20-B0C9-5183E2A09B13}" destId="{5C5AB5E2-7EB9-4F10-B60A-4D04C8DA57D4}" srcOrd="0" destOrd="0" presId="urn:microsoft.com/office/officeart/2009/layout/CirclePictureHierarchy"/>
    <dgm:cxn modelId="{5FD83BA2-BB48-4E98-9A18-5C4F3CF732DA}" type="presOf" srcId="{B2B0A39E-1CB6-4648-B778-984E155CC3CD}" destId="{27427C95-38EC-4594-AE87-1B5BEE9C29AB}" srcOrd="0" destOrd="0" presId="urn:microsoft.com/office/officeart/2009/layout/CirclePictureHierarchy"/>
    <dgm:cxn modelId="{BCB468A7-40B4-4464-8036-4295EC2166AA}" type="presOf" srcId="{4160BBBD-A5DA-4363-9C25-48727AD4C3FF}" destId="{F7D98140-53FC-4505-BCB2-D19DA5758181}" srcOrd="0" destOrd="0" presId="urn:microsoft.com/office/officeart/2009/layout/CirclePictureHierarchy"/>
    <dgm:cxn modelId="{7F5E23B9-AF48-49AE-AF2E-D9937E577ED9}" srcId="{DBBB590F-B0E1-45BE-86D9-54C16B03FDE5}" destId="{B2B0A39E-1CB6-4648-B778-984E155CC3CD}" srcOrd="1" destOrd="0" parTransId="{BBC7177B-443B-4F5F-8E0B-E9ADB677706F}" sibTransId="{3F776EEC-E9D8-418E-92EE-249EFF629DAC}"/>
    <dgm:cxn modelId="{A7E808BB-02F8-4DA7-A4F4-6CAE96D9B0AA}" type="presOf" srcId="{DBBB590F-B0E1-45BE-86D9-54C16B03FDE5}" destId="{CA9578BB-C97D-47CF-89F8-926A33C02A9F}" srcOrd="0" destOrd="0" presId="urn:microsoft.com/office/officeart/2009/layout/CirclePictureHierarchy"/>
    <dgm:cxn modelId="{A0ADA1C1-AAD8-4061-869E-A4C88353C8CC}" srcId="{4160BBBD-A5DA-4363-9C25-48727AD4C3FF}" destId="{54BDA0F7-8606-47B5-B8AD-1F8E4546113E}" srcOrd="1" destOrd="0" parTransId="{BF7EBD03-4548-46F6-B586-084F847753A2}" sibTransId="{A92D7F9B-C373-4CB7-8A9B-B7135794E22F}"/>
    <dgm:cxn modelId="{773ED1E3-12A5-4FEC-9CB4-15D9F802EE2C}" srcId="{72130E81-4DF7-4368-BD2D-5DB1907EBF2F}" destId="{C677BE45-ED82-4B18-B226-8D57B512DF0A}" srcOrd="0" destOrd="0" parTransId="{8D87EBF1-26DC-4244-8AB1-184FAE4B51AE}" sibTransId="{4714BF15-DFC0-4E1A-88ED-CAB78A35D500}"/>
    <dgm:cxn modelId="{6F2CEFED-6570-4EFA-9D22-04B3F7007CCA}" type="presOf" srcId="{8D87EBF1-26DC-4244-8AB1-184FAE4B51AE}" destId="{EF370481-2A6B-4AB3-AE1B-C969F9139436}" srcOrd="0" destOrd="0" presId="urn:microsoft.com/office/officeart/2009/layout/CirclePictureHierarchy"/>
    <dgm:cxn modelId="{8CFED9FE-32CE-4B16-84DA-49C2F0263848}" srcId="{DBBB590F-B0E1-45BE-86D9-54C16B03FDE5}" destId="{715357B0-D23A-463B-8AD1-42C9E9493031}" srcOrd="2" destOrd="0" parTransId="{6B4C5598-3DAF-4A8E-B287-3E65FD14CE19}" sibTransId="{104236BA-D19F-47DB-BA5F-9A60171E671C}"/>
    <dgm:cxn modelId="{EA29BE06-3E11-4EC7-B6E7-1767DA574101}" type="presParOf" srcId="{F7D98140-53FC-4505-BCB2-D19DA5758181}" destId="{9C7C583F-3243-4A76-AC6B-FD8F667BCE2B}" srcOrd="0" destOrd="0" presId="urn:microsoft.com/office/officeart/2009/layout/CirclePictureHierarchy"/>
    <dgm:cxn modelId="{671161B8-ABA2-461B-8E55-6F4C263566C2}" type="presParOf" srcId="{9C7C583F-3243-4A76-AC6B-FD8F667BCE2B}" destId="{979C3E2A-769E-42BC-96A4-56896E5115C6}" srcOrd="0" destOrd="0" presId="urn:microsoft.com/office/officeart/2009/layout/CirclePictureHierarchy"/>
    <dgm:cxn modelId="{5AB02800-E111-44CF-92C7-1750E088DAA4}" type="presParOf" srcId="{979C3E2A-769E-42BC-96A4-56896E5115C6}" destId="{A98EB807-BFB4-4E37-BE24-4816668E31E4}" srcOrd="0" destOrd="0" presId="urn:microsoft.com/office/officeart/2009/layout/CirclePictureHierarchy"/>
    <dgm:cxn modelId="{AA8C4139-EBB9-468F-9ECF-A7E9505CE436}" type="presParOf" srcId="{979C3E2A-769E-42BC-96A4-56896E5115C6}" destId="{CA9578BB-C97D-47CF-89F8-926A33C02A9F}" srcOrd="1" destOrd="0" presId="urn:microsoft.com/office/officeart/2009/layout/CirclePictureHierarchy"/>
    <dgm:cxn modelId="{FFFE81C7-9B11-4A48-AE0A-9FE5E45D474A}" type="presParOf" srcId="{9C7C583F-3243-4A76-AC6B-FD8F667BCE2B}" destId="{02928721-5EE6-498D-B4CB-E0222A10BD98}" srcOrd="1" destOrd="0" presId="urn:microsoft.com/office/officeart/2009/layout/CirclePictureHierarchy"/>
    <dgm:cxn modelId="{DD1B5170-BAD7-4721-A484-A74615B91E8B}" type="presParOf" srcId="{02928721-5EE6-498D-B4CB-E0222A10BD98}" destId="{5C5AB5E2-7EB9-4F10-B60A-4D04C8DA57D4}" srcOrd="0" destOrd="0" presId="urn:microsoft.com/office/officeart/2009/layout/CirclePictureHierarchy"/>
    <dgm:cxn modelId="{5423A796-47C4-4FEF-90A0-B101A2A5F039}" type="presParOf" srcId="{02928721-5EE6-498D-B4CB-E0222A10BD98}" destId="{D08C0D24-D1A2-4D01-A8BC-DA43AF7A88FE}" srcOrd="1" destOrd="0" presId="urn:microsoft.com/office/officeart/2009/layout/CirclePictureHierarchy"/>
    <dgm:cxn modelId="{F331C48B-A2C9-45A0-9419-60079EAE4AAE}" type="presParOf" srcId="{D08C0D24-D1A2-4D01-A8BC-DA43AF7A88FE}" destId="{90179048-A565-48B7-B1D0-8D970158579B}" srcOrd="0" destOrd="0" presId="urn:microsoft.com/office/officeart/2009/layout/CirclePictureHierarchy"/>
    <dgm:cxn modelId="{77F7F198-6279-4E4C-A7C1-20A6A43CC2AB}" type="presParOf" srcId="{90179048-A565-48B7-B1D0-8D970158579B}" destId="{B6CF6582-98CC-42FE-B7FD-7BBA19280A28}" srcOrd="0" destOrd="0" presId="urn:microsoft.com/office/officeart/2009/layout/CirclePictureHierarchy"/>
    <dgm:cxn modelId="{24F6C0F8-4407-4460-BC77-15860B4F16FB}" type="presParOf" srcId="{90179048-A565-48B7-B1D0-8D970158579B}" destId="{D4A517B4-AAD4-42F9-90F7-FD7D04CACDFF}" srcOrd="1" destOrd="0" presId="urn:microsoft.com/office/officeart/2009/layout/CirclePictureHierarchy"/>
    <dgm:cxn modelId="{3938AF5C-BC99-471F-9F30-B168FF0880C2}" type="presParOf" srcId="{D08C0D24-D1A2-4D01-A8BC-DA43AF7A88FE}" destId="{A814CB39-3D92-4F5F-A6D9-3FE496A0645B}" srcOrd="1" destOrd="0" presId="urn:microsoft.com/office/officeart/2009/layout/CirclePictureHierarchy"/>
    <dgm:cxn modelId="{7169DA6D-F269-4CB6-B71F-837F44143274}" type="presParOf" srcId="{A814CB39-3D92-4F5F-A6D9-3FE496A0645B}" destId="{EF370481-2A6B-4AB3-AE1B-C969F9139436}" srcOrd="0" destOrd="0" presId="urn:microsoft.com/office/officeart/2009/layout/CirclePictureHierarchy"/>
    <dgm:cxn modelId="{26BCF8EB-29A7-404E-ABE8-E5BD639A0123}" type="presParOf" srcId="{A814CB39-3D92-4F5F-A6D9-3FE496A0645B}" destId="{AB0285C5-BEB4-4C75-BA43-41C6EBF683C4}" srcOrd="1" destOrd="0" presId="urn:microsoft.com/office/officeart/2009/layout/CirclePictureHierarchy"/>
    <dgm:cxn modelId="{62B90484-8D88-43B7-9342-2B9817C5262A}" type="presParOf" srcId="{AB0285C5-BEB4-4C75-BA43-41C6EBF683C4}" destId="{FCFD7624-352A-48F0-84D1-110BA1441B2F}" srcOrd="0" destOrd="0" presId="urn:microsoft.com/office/officeart/2009/layout/CirclePictureHierarchy"/>
    <dgm:cxn modelId="{3EDC5790-5D65-4A29-9238-7DBF060F71E7}" type="presParOf" srcId="{FCFD7624-352A-48F0-84D1-110BA1441B2F}" destId="{A0DDBC31-C351-41D5-94AD-FF34D3516FDF}" srcOrd="0" destOrd="0" presId="urn:microsoft.com/office/officeart/2009/layout/CirclePictureHierarchy"/>
    <dgm:cxn modelId="{550E85FA-069E-47EC-992B-2F5BCED0DBD8}" type="presParOf" srcId="{FCFD7624-352A-48F0-84D1-110BA1441B2F}" destId="{83FC9D5E-C857-4590-8397-03B3D399F65F}" srcOrd="1" destOrd="0" presId="urn:microsoft.com/office/officeart/2009/layout/CirclePictureHierarchy"/>
    <dgm:cxn modelId="{52E3D4C8-FB98-4E45-9BE3-8190DAE8A969}" type="presParOf" srcId="{AB0285C5-BEB4-4C75-BA43-41C6EBF683C4}" destId="{14AB9F17-373E-4436-A477-2F670EFBDCFD}" srcOrd="1" destOrd="0" presId="urn:microsoft.com/office/officeart/2009/layout/CirclePictureHierarchy"/>
    <dgm:cxn modelId="{CDC83302-33B0-4555-BC50-E93C6B645243}" type="presParOf" srcId="{02928721-5EE6-498D-B4CB-E0222A10BD98}" destId="{E667CC5E-F12A-431D-B596-4C0F0D9A912E}" srcOrd="2" destOrd="0" presId="urn:microsoft.com/office/officeart/2009/layout/CirclePictureHierarchy"/>
    <dgm:cxn modelId="{95205B7F-323A-4836-8360-D2E35C44BB80}" type="presParOf" srcId="{02928721-5EE6-498D-B4CB-E0222A10BD98}" destId="{CA097825-A2A5-42DE-AA0C-E524B709C279}" srcOrd="3" destOrd="0" presId="urn:microsoft.com/office/officeart/2009/layout/CirclePictureHierarchy"/>
    <dgm:cxn modelId="{8031649C-3C87-4196-8614-C20698EB8BCA}" type="presParOf" srcId="{CA097825-A2A5-42DE-AA0C-E524B709C279}" destId="{CE98599E-C415-4723-AECD-605832BC045D}" srcOrd="0" destOrd="0" presId="urn:microsoft.com/office/officeart/2009/layout/CirclePictureHierarchy"/>
    <dgm:cxn modelId="{57541B1E-FD0F-4703-A474-1807A5078223}" type="presParOf" srcId="{CE98599E-C415-4723-AECD-605832BC045D}" destId="{C2681E5D-19D3-41CD-BCDC-2387CEAF6CA1}" srcOrd="0" destOrd="0" presId="urn:microsoft.com/office/officeart/2009/layout/CirclePictureHierarchy"/>
    <dgm:cxn modelId="{4056F3F3-8925-4295-8361-43BC4FD5D179}" type="presParOf" srcId="{CE98599E-C415-4723-AECD-605832BC045D}" destId="{27427C95-38EC-4594-AE87-1B5BEE9C29AB}" srcOrd="1" destOrd="0" presId="urn:microsoft.com/office/officeart/2009/layout/CirclePictureHierarchy"/>
    <dgm:cxn modelId="{D2EB6A37-4D2D-4DEE-95EE-F0E6E1124D89}" type="presParOf" srcId="{CA097825-A2A5-42DE-AA0C-E524B709C279}" destId="{86343452-D0B5-40B2-A583-4357FF39D9A3}" srcOrd="1" destOrd="0" presId="urn:microsoft.com/office/officeart/2009/layout/CirclePictureHierarchy"/>
    <dgm:cxn modelId="{8FE64343-F0B3-4BF0-A183-33FC227016E1}" type="presParOf" srcId="{02928721-5EE6-498D-B4CB-E0222A10BD98}" destId="{B0DBB4B1-1368-4214-B275-FB551F2687D5}" srcOrd="4" destOrd="0" presId="urn:microsoft.com/office/officeart/2009/layout/CirclePictureHierarchy"/>
    <dgm:cxn modelId="{0A381D8A-2C77-4F01-B49D-29EAE9845597}" type="presParOf" srcId="{02928721-5EE6-498D-B4CB-E0222A10BD98}" destId="{8A5D4A2E-91A6-49A2-B773-3017EE1FFF5F}" srcOrd="5" destOrd="0" presId="urn:microsoft.com/office/officeart/2009/layout/CirclePictureHierarchy"/>
    <dgm:cxn modelId="{FBC58283-0615-4B7B-B028-CEFFEE0748D3}" type="presParOf" srcId="{8A5D4A2E-91A6-49A2-B773-3017EE1FFF5F}" destId="{C95F6B21-EA43-4790-A83B-F1ABC3393CF4}" srcOrd="0" destOrd="0" presId="urn:microsoft.com/office/officeart/2009/layout/CirclePictureHierarchy"/>
    <dgm:cxn modelId="{EDBF351F-CF22-4AA5-9CFA-7499033C63B3}" type="presParOf" srcId="{C95F6B21-EA43-4790-A83B-F1ABC3393CF4}" destId="{D6CF82B2-C917-40FE-90EF-045EFDF04703}" srcOrd="0" destOrd="0" presId="urn:microsoft.com/office/officeart/2009/layout/CirclePictureHierarchy"/>
    <dgm:cxn modelId="{C5A10899-196F-4272-A225-208C9AC55B73}" type="presParOf" srcId="{C95F6B21-EA43-4790-A83B-F1ABC3393CF4}" destId="{8FAEC4DE-0F0C-427E-AAED-805D5A120844}" srcOrd="1" destOrd="0" presId="urn:microsoft.com/office/officeart/2009/layout/CirclePictureHierarchy"/>
    <dgm:cxn modelId="{F0F47370-0803-4FDF-9EA8-9A18CCDE4019}" type="presParOf" srcId="{8A5D4A2E-91A6-49A2-B773-3017EE1FFF5F}" destId="{A3FC05BE-1D74-4C07-919B-32B49B407E8F}" srcOrd="1" destOrd="0" presId="urn:microsoft.com/office/officeart/2009/layout/CirclePictureHierarchy"/>
    <dgm:cxn modelId="{332241E6-26F4-4D9A-8278-29BD23B84146}" type="presParOf" srcId="{02928721-5EE6-498D-B4CB-E0222A10BD98}" destId="{A1390DEA-392C-41F7-8B75-C1C280A58A58}" srcOrd="6" destOrd="0" presId="urn:microsoft.com/office/officeart/2009/layout/CirclePictureHierarchy"/>
    <dgm:cxn modelId="{8433E87D-C1DA-4284-B7D1-8FA66B35AA52}" type="presParOf" srcId="{02928721-5EE6-498D-B4CB-E0222A10BD98}" destId="{529A512B-6D05-4DA2-9401-2E9964275DB5}" srcOrd="7" destOrd="0" presId="urn:microsoft.com/office/officeart/2009/layout/CirclePictureHierarchy"/>
    <dgm:cxn modelId="{698CAC1C-1B67-43C9-8D58-E4A4C67BEB53}" type="presParOf" srcId="{529A512B-6D05-4DA2-9401-2E9964275DB5}" destId="{F6FE4EEF-6B44-4271-8B40-DABB7A8F7CB7}" srcOrd="0" destOrd="0" presId="urn:microsoft.com/office/officeart/2009/layout/CirclePictureHierarchy"/>
    <dgm:cxn modelId="{8FAE64DE-8F7A-41F7-A092-64DE56C7EA81}" type="presParOf" srcId="{F6FE4EEF-6B44-4271-8B40-DABB7A8F7CB7}" destId="{6FEE2A1A-C304-47A2-BAC5-71A6FB40605E}" srcOrd="0" destOrd="0" presId="urn:microsoft.com/office/officeart/2009/layout/CirclePictureHierarchy"/>
    <dgm:cxn modelId="{1AC738D3-C4C4-438F-961C-68F7964F1011}" type="presParOf" srcId="{F6FE4EEF-6B44-4271-8B40-DABB7A8F7CB7}" destId="{D19415AA-FA15-4EBA-ABE7-5C49B5A469D8}" srcOrd="1" destOrd="0" presId="urn:microsoft.com/office/officeart/2009/layout/CirclePictureHierarchy"/>
    <dgm:cxn modelId="{78A4A64F-CA05-4CEA-8F52-46E18C1B15F5}" type="presParOf" srcId="{529A512B-6D05-4DA2-9401-2E9964275DB5}" destId="{162286B3-8C45-4043-91FC-3A8AA8FD8F1B}" srcOrd="1" destOrd="0" presId="urn:microsoft.com/office/officeart/2009/layout/CirclePictureHierarchy"/>
    <dgm:cxn modelId="{02882694-1989-4A61-86A7-D1DF86248A40}" type="presParOf" srcId="{F7D98140-53FC-4505-BCB2-D19DA5758181}" destId="{0D5B2150-2ABC-432F-BE65-DB68DD33BAB2}" srcOrd="1" destOrd="0" presId="urn:microsoft.com/office/officeart/2009/layout/CirclePictureHierarchy"/>
    <dgm:cxn modelId="{4ED9BE23-A9BA-45C1-869D-AF80B9095070}" type="presParOf" srcId="{0D5B2150-2ABC-432F-BE65-DB68DD33BAB2}" destId="{EEA3BE32-8AD0-41D9-AC59-40120E126E6C}" srcOrd="0" destOrd="0" presId="urn:microsoft.com/office/officeart/2009/layout/CirclePictureHierarchy"/>
    <dgm:cxn modelId="{39C2980B-4237-4F97-BE54-0CB0B0A10D65}" type="presParOf" srcId="{EEA3BE32-8AD0-41D9-AC59-40120E126E6C}" destId="{6BFD98CF-8089-4195-9069-C913102ADDD8}" srcOrd="0" destOrd="0" presId="urn:microsoft.com/office/officeart/2009/layout/CirclePictureHierarchy"/>
    <dgm:cxn modelId="{AF73DAC0-E945-47AC-8FF9-728ACE61DD6B}" type="presParOf" srcId="{EEA3BE32-8AD0-41D9-AC59-40120E126E6C}" destId="{AEC6B005-36E3-4611-94B8-5C427DFF816C}" srcOrd="1" destOrd="0" presId="urn:microsoft.com/office/officeart/2009/layout/CirclePictureHierarchy"/>
    <dgm:cxn modelId="{39E8C08E-4A9E-4F04-A816-E41CB61F8258}" type="presParOf" srcId="{0D5B2150-2ABC-432F-BE65-DB68DD33BAB2}" destId="{BA560AA7-637B-4948-A9F5-A7E31065E698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b="1" i="0" dirty="0"/>
            <a:t>Международный фестиваль юношеских СМИ и киностудий «Волжские встречи». </a:t>
          </a:r>
          <a:r>
            <a:rPr lang="ru-RU" b="0" i="0" dirty="0"/>
            <a:t>Один из лучших фестивалей для школьников. Мы являемся постоянными участниками фестиваля, тематической группы, приглашаем наших юных журналистов из разных </a:t>
          </a:r>
          <a:r>
            <a:rPr lang="ru-RU" b="0" i="0" dirty="0" err="1"/>
            <a:t>медиаточек</a:t>
          </a:r>
          <a:r>
            <a:rPr lang="ru-RU" b="0" i="0" dirty="0"/>
            <a:t> к участию в фестивале, осуществляем взаимообмен полезными материалами. </a:t>
          </a:r>
          <a:endParaRPr lang="ru-RU" dirty="0"/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 custT="1"/>
      <dgm:spPr/>
      <dgm:t>
        <a:bodyPr/>
        <a:lstStyle/>
        <a:p>
          <a:r>
            <a:rPr lang="ru-RU" sz="800" b="1" dirty="0"/>
            <a:t>Дзержинская </a:t>
          </a:r>
          <a:r>
            <a:rPr lang="ru-RU" sz="800" b="1" dirty="0" err="1"/>
            <a:t>межпоселенческая</a:t>
          </a:r>
          <a:r>
            <a:rPr lang="ru-RU" sz="800" b="1" dirty="0"/>
            <a:t> центральная библиотека Кондрово</a:t>
          </a:r>
          <a:r>
            <a:rPr lang="ru-RU" sz="800" dirty="0"/>
            <a:t>. Директор этой библиотеки Борис </a:t>
          </a:r>
          <a:r>
            <a:rPr lang="ru-RU" sz="800" dirty="0" err="1"/>
            <a:t>Сназин</a:t>
          </a:r>
          <a:r>
            <a:rPr lang="ru-RU" sz="800" dirty="0"/>
            <a:t> – уникальный человек. Его </a:t>
          </a:r>
          <a:r>
            <a:rPr lang="ru-RU" sz="800" dirty="0" err="1"/>
            <a:t>Библионочи</a:t>
          </a:r>
          <a:r>
            <a:rPr lang="ru-RU" sz="800" dirty="0"/>
            <a:t> – одни из лучших в Калужской области. Председатель Калужской ЛЮЖ не раз привозила для показа и обсуждения во время </a:t>
          </a:r>
          <a:r>
            <a:rPr lang="ru-RU" sz="800" dirty="0" err="1"/>
            <a:t>Кондровской</a:t>
          </a:r>
          <a:r>
            <a:rPr lang="ru-RU" sz="800" dirty="0"/>
            <a:t> </a:t>
          </a:r>
          <a:r>
            <a:rPr lang="ru-RU" sz="800" dirty="0" err="1"/>
            <a:t>Библионочи</a:t>
          </a:r>
          <a:r>
            <a:rPr lang="ru-RU" sz="800" dirty="0"/>
            <a:t> фильмы и </a:t>
          </a:r>
          <a:r>
            <a:rPr lang="ru-RU" sz="800"/>
            <a:t>репортажи юных </a:t>
          </a:r>
          <a:r>
            <a:rPr lang="ru-RU" sz="800" dirty="0"/>
            <a:t>журналистов, своих воспитанников и проводила мастер-классы. </a:t>
          </a:r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 custT="1"/>
      <dgm:spPr/>
      <dgm:t>
        <a:bodyPr/>
        <a:lstStyle/>
        <a:p>
          <a:r>
            <a:rPr lang="ru-RU" sz="900" b="1" i="0" dirty="0"/>
            <a:t>Калужский филиал РАНХиГС. Президентская Академия</a:t>
          </a:r>
          <a:r>
            <a:rPr lang="ru-RU" sz="900" b="0" i="0" dirty="0"/>
            <a:t>. У юных журналистов были успешные совместные с Академией  медиапроекты. В настоящий момент готовится к выходу книга о Калуге к её 650-летнему юбилею, где есть глава, подготовленная представителями Калужской ЛЮЖ.</a:t>
          </a:r>
          <a:endParaRPr lang="ru-RU" sz="900" dirty="0"/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3BC6684-7E85-409E-BA24-FD4AAB03FE40}" type="pres">
      <dgm:prSet presAssocID="{A2EC9E5A-20B2-484B-9FE7-F24D9179732B}" presName="txShp" presStyleLbl="node1" presStyleIdx="0" presStyleCnt="3">
        <dgm:presLayoutVars>
          <dgm:bulletEnabled val="1"/>
        </dgm:presLayoutVars>
      </dgm:prSet>
      <dgm:spPr/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FD1F067-76F7-42AB-888C-CAD03793B73A}" type="pres">
      <dgm:prSet presAssocID="{5F33DBDE-785E-4E1F-8C01-65528467506C}" presName="txShp" presStyleLbl="node1" presStyleIdx="1" presStyleCnt="3" custScaleX="112524">
        <dgm:presLayoutVars>
          <dgm:bulletEnabled val="1"/>
        </dgm:presLayoutVars>
      </dgm:prSet>
      <dgm:spPr/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27CAB67D-9209-4018-92D1-0575D5D27BDB}" type="pres">
      <dgm:prSet presAssocID="{8BC0296E-9AC2-4419-91AB-AB6FF0B6AEFE}" presName="txShp" presStyleLbl="node1" presStyleIdx="2" presStyleCnt="3">
        <dgm:presLayoutVars>
          <dgm:bulletEnabled val="1"/>
        </dgm:presLayoutVars>
      </dgm:prSet>
      <dgm:spPr/>
    </dgm:pt>
  </dgm:ptLst>
  <dgm:cxnLst>
    <dgm:cxn modelId="{E197B629-EC2C-49F1-9F2A-9C32354EA3D7}" type="presOf" srcId="{DDFE7963-20BB-4C11-B63B-D1D5E41D15DD}" destId="{9AE940D9-33AE-4376-AD36-591FC817DB01}" srcOrd="0" destOrd="0" presId="urn:microsoft.com/office/officeart/2005/8/layout/vList3"/>
    <dgm:cxn modelId="{F2A55065-7C6C-4A66-9289-999233A51245}" type="presOf" srcId="{5F33DBDE-785E-4E1F-8C01-65528467506C}" destId="{EFD1F067-76F7-42AB-888C-CAD03793B73A}" srcOrd="0" destOrd="0" presId="urn:microsoft.com/office/officeart/2005/8/layout/vList3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88E91BB7-8759-43B5-AE7F-484E8BFEF4F3}" type="presOf" srcId="{A2EC9E5A-20B2-484B-9FE7-F24D9179732B}" destId="{43BC6684-7E85-409E-BA24-FD4AAB03FE40}" srcOrd="0" destOrd="0" presId="urn:microsoft.com/office/officeart/2005/8/layout/vList3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FADECCE6-D247-4D39-BD1F-8D288584D313}" type="presOf" srcId="{8BC0296E-9AC2-4419-91AB-AB6FF0B6AEFE}" destId="{27CAB67D-9209-4018-92D1-0575D5D27BDB}" srcOrd="0" destOrd="0" presId="urn:microsoft.com/office/officeart/2005/8/layout/vList3"/>
    <dgm:cxn modelId="{392935B0-460A-49F8-935A-003C98325EEF}" type="presParOf" srcId="{9AE940D9-33AE-4376-AD36-591FC817DB01}" destId="{D996244D-C7BF-4092-B6A3-21900FE648F0}" srcOrd="0" destOrd="0" presId="urn:microsoft.com/office/officeart/2005/8/layout/vList3"/>
    <dgm:cxn modelId="{7D4379F3-4483-4DF6-8ABD-4C84AA90D5C4}" type="presParOf" srcId="{D996244D-C7BF-4092-B6A3-21900FE648F0}" destId="{887A1E99-F268-4B4F-AE51-03D96244A71F}" srcOrd="0" destOrd="0" presId="urn:microsoft.com/office/officeart/2005/8/layout/vList3"/>
    <dgm:cxn modelId="{23FABD2A-C50A-4E0C-9CB5-43EAB161D120}" type="presParOf" srcId="{D996244D-C7BF-4092-B6A3-21900FE648F0}" destId="{43BC6684-7E85-409E-BA24-FD4AAB03FE40}" srcOrd="1" destOrd="0" presId="urn:microsoft.com/office/officeart/2005/8/layout/vList3"/>
    <dgm:cxn modelId="{41381FC4-CA72-4E64-AD57-8C905922FCDD}" type="presParOf" srcId="{9AE940D9-33AE-4376-AD36-591FC817DB01}" destId="{8ECF73DB-D0CB-4BB6-998F-481C660561DB}" srcOrd="1" destOrd="0" presId="urn:microsoft.com/office/officeart/2005/8/layout/vList3"/>
    <dgm:cxn modelId="{67B11FCD-FC38-42B2-9213-D4D8739676F7}" type="presParOf" srcId="{9AE940D9-33AE-4376-AD36-591FC817DB01}" destId="{306222AF-7ACE-4968-A46F-011EE20E3688}" srcOrd="2" destOrd="0" presId="urn:microsoft.com/office/officeart/2005/8/layout/vList3"/>
    <dgm:cxn modelId="{84748B7B-6B05-430B-A56F-F8A54ED9FC48}" type="presParOf" srcId="{306222AF-7ACE-4968-A46F-011EE20E3688}" destId="{833C3525-3B2D-4BE3-BA6B-F57CB9B67061}" srcOrd="0" destOrd="0" presId="urn:microsoft.com/office/officeart/2005/8/layout/vList3"/>
    <dgm:cxn modelId="{F7F29478-3C1E-4C2B-BC2D-DBEC2ABF1102}" type="presParOf" srcId="{306222AF-7ACE-4968-A46F-011EE20E3688}" destId="{EFD1F067-76F7-42AB-888C-CAD03793B73A}" srcOrd="1" destOrd="0" presId="urn:microsoft.com/office/officeart/2005/8/layout/vList3"/>
    <dgm:cxn modelId="{0E5DB292-1259-4C52-8572-35FB77BD5889}" type="presParOf" srcId="{9AE940D9-33AE-4376-AD36-591FC817DB01}" destId="{29318EF8-5D6E-4FAC-ABFA-68A605586479}" srcOrd="3" destOrd="0" presId="urn:microsoft.com/office/officeart/2005/8/layout/vList3"/>
    <dgm:cxn modelId="{97954FC6-22E7-4FE7-863A-80D7F2E1A8FA}" type="presParOf" srcId="{9AE940D9-33AE-4376-AD36-591FC817DB01}" destId="{5385B353-49BE-4676-AFD2-81352C7C5DDA}" srcOrd="4" destOrd="0" presId="urn:microsoft.com/office/officeart/2005/8/layout/vList3"/>
    <dgm:cxn modelId="{7392E8E3-CEB8-440A-9AB1-FCDE650DA18A}" type="presParOf" srcId="{5385B353-49BE-4676-AFD2-81352C7C5DDA}" destId="{CBBD9D2A-0DAD-4ADA-9872-C29DE1169C94}" srcOrd="0" destOrd="0" presId="urn:microsoft.com/office/officeart/2005/8/layout/vList3"/>
    <dgm:cxn modelId="{7637E110-7CE4-4922-A8C6-F3D2AB7D7CE1}" type="presParOf" srcId="{5385B353-49BE-4676-AFD2-81352C7C5DDA}" destId="{27CAB67D-9209-4018-92D1-0575D5D27B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E1DF4FB-BD59-4D59-A6C2-B920E5C595BB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12BF53E-9659-4ED5-8B28-F6813C4D807D}">
      <dgm:prSet phldrT="[Текст]"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https://vk.com/photo-195854370_457239358</a:t>
          </a:r>
          <a:r>
            <a:rPr lang="ru-RU" dirty="0"/>
            <a:t> </a:t>
          </a:r>
        </a:p>
      </dgm:t>
    </dgm:pt>
    <dgm:pt modelId="{E8D0A490-B07D-42F6-8D99-CE6321C6A12F}" type="parTrans" cxnId="{7C968745-F6B8-4A58-A9E8-0791A2424E1F}">
      <dgm:prSet/>
      <dgm:spPr/>
      <dgm:t>
        <a:bodyPr/>
        <a:lstStyle/>
        <a:p>
          <a:endParaRPr lang="ru-RU"/>
        </a:p>
      </dgm:t>
    </dgm:pt>
    <dgm:pt modelId="{91B5AC59-2CA7-4597-87EB-6CD23204C5AF}" type="sibTrans" cxnId="{7C968745-F6B8-4A58-A9E8-0791A2424E1F}">
      <dgm:prSet/>
      <dgm:spPr/>
      <dgm:t>
        <a:bodyPr/>
        <a:lstStyle/>
        <a:p>
          <a:endParaRPr lang="ru-RU"/>
        </a:p>
      </dgm:t>
    </dgm:pt>
    <dgm:pt modelId="{3EE5A7C6-6B5E-4A14-9727-68462DA6D930}">
      <dgm:prSet phldrT="[Текст]"/>
      <dgm:spPr/>
      <dgm:t>
        <a:bodyPr/>
        <a:lstStyle/>
        <a:p>
          <a:r>
            <a:rPr lang="ru-RU" dirty="0"/>
            <a:t>Статья в </a:t>
          </a:r>
          <a:r>
            <a:rPr lang="ru-RU" dirty="0" err="1"/>
            <a:t>Малоярославецкой</a:t>
          </a:r>
          <a:r>
            <a:rPr lang="ru-RU" dirty="0"/>
            <a:t> районной газете «Маяк», с которой начался путь Калужской области в ЛЮЖ.</a:t>
          </a:r>
        </a:p>
      </dgm:t>
    </dgm:pt>
    <dgm:pt modelId="{22867C91-9965-4B4D-9C8D-007D553C3A37}" type="parTrans" cxnId="{26B1CD12-3EC8-45B4-8287-22ADB2670174}">
      <dgm:prSet/>
      <dgm:spPr/>
      <dgm:t>
        <a:bodyPr/>
        <a:lstStyle/>
        <a:p>
          <a:endParaRPr lang="ru-RU"/>
        </a:p>
      </dgm:t>
    </dgm:pt>
    <dgm:pt modelId="{F27C8E43-8B72-4C01-B34E-DE9ECF08C3D7}" type="sibTrans" cxnId="{26B1CD12-3EC8-45B4-8287-22ADB2670174}">
      <dgm:prSet/>
      <dgm:spPr/>
      <dgm:t>
        <a:bodyPr/>
        <a:lstStyle/>
        <a:p>
          <a:endParaRPr lang="ru-RU"/>
        </a:p>
      </dgm:t>
    </dgm:pt>
    <dgm:pt modelId="{34949338-223B-44D9-8774-A1DABF2419C6}">
      <dgm:prSet phldrT="[Текст]"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https://www.mkkaluga.ru/culture/2020/07/31/denis-yushechkin-prosto-chestno-zanimaysya-svoim-delom.html</a:t>
          </a:r>
          <a:r>
            <a:rPr lang="ru-RU" dirty="0"/>
            <a:t> </a:t>
          </a:r>
        </a:p>
      </dgm:t>
    </dgm:pt>
    <dgm:pt modelId="{CE04E6BD-D96E-417C-BAEF-06A6D4210326}" type="parTrans" cxnId="{FF56FCDF-714F-46A8-8F5E-3DCFAF41811B}">
      <dgm:prSet/>
      <dgm:spPr/>
      <dgm:t>
        <a:bodyPr/>
        <a:lstStyle/>
        <a:p>
          <a:endParaRPr lang="ru-RU"/>
        </a:p>
      </dgm:t>
    </dgm:pt>
    <dgm:pt modelId="{3DDC4653-D90C-46D4-BDFC-B27F759F73B6}" type="sibTrans" cxnId="{FF56FCDF-714F-46A8-8F5E-3DCFAF41811B}">
      <dgm:prSet/>
      <dgm:spPr/>
      <dgm:t>
        <a:bodyPr/>
        <a:lstStyle/>
        <a:p>
          <a:endParaRPr lang="ru-RU"/>
        </a:p>
      </dgm:t>
    </dgm:pt>
    <dgm:pt modelId="{1F32B7FA-C548-49FD-A1B1-0A07465C505D}">
      <dgm:prSet phldrT="[Текст]"/>
      <dgm:spPr/>
      <dgm:t>
        <a:bodyPr/>
        <a:lstStyle/>
        <a:p>
          <a:r>
            <a:rPr lang="ru-RU" dirty="0"/>
            <a:t>Интервью с известным калужским актёром и музыкантом о дополнительном образовании в его детстве. В подписи – авторы из  медиацентра Калужской ЛЮЖ.</a:t>
          </a:r>
        </a:p>
      </dgm:t>
    </dgm:pt>
    <dgm:pt modelId="{7BB6E916-4C71-4AC3-86B1-A74001C7FFAC}" type="parTrans" cxnId="{83FD50CD-EC2E-4B22-B986-DCD4FB765936}">
      <dgm:prSet/>
      <dgm:spPr/>
      <dgm:t>
        <a:bodyPr/>
        <a:lstStyle/>
        <a:p>
          <a:endParaRPr lang="ru-RU"/>
        </a:p>
      </dgm:t>
    </dgm:pt>
    <dgm:pt modelId="{7F2036EE-87EC-4497-BB73-3DD78A1BFE55}" type="sibTrans" cxnId="{83FD50CD-EC2E-4B22-B986-DCD4FB765936}">
      <dgm:prSet/>
      <dgm:spPr/>
      <dgm:t>
        <a:bodyPr/>
        <a:lstStyle/>
        <a:p>
          <a:endParaRPr lang="ru-RU"/>
        </a:p>
      </dgm:t>
    </dgm:pt>
    <dgm:pt modelId="{B3E79D4A-9D72-4D10-8399-0CFDB4944D20}">
      <dgm:prSet phldrT="[Текст]"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https://www.mkkaluga.ru/culture/2020/12/29/dmitriy-dyuzhev-ozvuchil-snyatyy-v-kaluzhskoy-oblasti-film.html</a:t>
          </a:r>
          <a:r>
            <a:rPr lang="ru-RU" dirty="0"/>
            <a:t> </a:t>
          </a:r>
        </a:p>
      </dgm:t>
    </dgm:pt>
    <dgm:pt modelId="{31155B82-7E27-4908-A295-932D63ACB600}" type="parTrans" cxnId="{AAF4BC36-1210-4A3F-8A6C-677DFE0CCB37}">
      <dgm:prSet/>
      <dgm:spPr/>
      <dgm:t>
        <a:bodyPr/>
        <a:lstStyle/>
        <a:p>
          <a:endParaRPr lang="ru-RU"/>
        </a:p>
      </dgm:t>
    </dgm:pt>
    <dgm:pt modelId="{BB861284-58BF-45E0-A7D0-C1DDDEFAD2CD}" type="sibTrans" cxnId="{AAF4BC36-1210-4A3F-8A6C-677DFE0CCB37}">
      <dgm:prSet/>
      <dgm:spPr/>
      <dgm:t>
        <a:bodyPr/>
        <a:lstStyle/>
        <a:p>
          <a:endParaRPr lang="ru-RU"/>
        </a:p>
      </dgm:t>
    </dgm:pt>
    <dgm:pt modelId="{7F0DF6CC-CB20-4952-B891-114FFFBB00A4}">
      <dgm:prSet phldrT="[Текст]"/>
      <dgm:spPr/>
      <dgm:t>
        <a:bodyPr/>
        <a:lstStyle/>
        <a:p>
          <a:r>
            <a:rPr lang="ru-RU" dirty="0"/>
            <a:t>Новость о прошедшей в Москве звукозаписи закадрового голоса в исполнении актёра Д. Дюжева к фильму «Суверенное государство российское», в которой приняла участие председатель Калужской ЛЮЖ И. Константинова как сценарист проекта.</a:t>
          </a:r>
        </a:p>
      </dgm:t>
    </dgm:pt>
    <dgm:pt modelId="{316E4652-CDEE-4F93-93D9-68331C2B1A90}" type="parTrans" cxnId="{856B851E-9415-4678-9FC9-00EEF2A5F37B}">
      <dgm:prSet/>
      <dgm:spPr/>
      <dgm:t>
        <a:bodyPr/>
        <a:lstStyle/>
        <a:p>
          <a:endParaRPr lang="ru-RU"/>
        </a:p>
      </dgm:t>
    </dgm:pt>
    <dgm:pt modelId="{E4AF8B8A-CCEB-46F8-BC1F-E44B115AA258}" type="sibTrans" cxnId="{856B851E-9415-4678-9FC9-00EEF2A5F37B}">
      <dgm:prSet/>
      <dgm:spPr/>
      <dgm:t>
        <a:bodyPr/>
        <a:lstStyle/>
        <a:p>
          <a:endParaRPr lang="ru-RU"/>
        </a:p>
      </dgm:t>
    </dgm:pt>
    <dgm:pt modelId="{A3FED8E4-C156-425B-957E-A257247342F3}" type="pres">
      <dgm:prSet presAssocID="{AE1DF4FB-BD59-4D59-A6C2-B920E5C595BB}" presName="Name0" presStyleCnt="0">
        <dgm:presLayoutVars>
          <dgm:chMax/>
          <dgm:chPref/>
          <dgm:dir/>
        </dgm:presLayoutVars>
      </dgm:prSet>
      <dgm:spPr/>
    </dgm:pt>
    <dgm:pt modelId="{525F9185-B30D-4D15-A3A8-A62850C7BBCF}" type="pres">
      <dgm:prSet presAssocID="{712BF53E-9659-4ED5-8B28-F6813C4D807D}" presName="parenttextcomposite" presStyleCnt="0"/>
      <dgm:spPr/>
    </dgm:pt>
    <dgm:pt modelId="{17C595EE-9A68-4F99-9E4F-99B6B24C5553}" type="pres">
      <dgm:prSet presAssocID="{712BF53E-9659-4ED5-8B28-F6813C4D807D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07EF552-F161-41BA-AC2B-35E582813165}" type="pres">
      <dgm:prSet presAssocID="{712BF53E-9659-4ED5-8B28-F6813C4D807D}" presName="composite" presStyleCnt="0"/>
      <dgm:spPr/>
    </dgm:pt>
    <dgm:pt modelId="{2A37C2AB-ED55-44E2-9B25-587BF69659A7}" type="pres">
      <dgm:prSet presAssocID="{712BF53E-9659-4ED5-8B28-F6813C4D807D}" presName="chevron1" presStyleLbl="alignNode1" presStyleIdx="0" presStyleCnt="21"/>
      <dgm:spPr/>
    </dgm:pt>
    <dgm:pt modelId="{0F06C3E7-BC4D-4D87-91D5-A6F0E0A75030}" type="pres">
      <dgm:prSet presAssocID="{712BF53E-9659-4ED5-8B28-F6813C4D807D}" presName="chevron2" presStyleLbl="alignNode1" presStyleIdx="1" presStyleCnt="21"/>
      <dgm:spPr/>
    </dgm:pt>
    <dgm:pt modelId="{DF534A42-1CEF-4C8B-A599-26F9CE1646E9}" type="pres">
      <dgm:prSet presAssocID="{712BF53E-9659-4ED5-8B28-F6813C4D807D}" presName="chevron3" presStyleLbl="alignNode1" presStyleIdx="2" presStyleCnt="21"/>
      <dgm:spPr/>
    </dgm:pt>
    <dgm:pt modelId="{C67262D6-7754-4F38-9CF7-83E60661DA57}" type="pres">
      <dgm:prSet presAssocID="{712BF53E-9659-4ED5-8B28-F6813C4D807D}" presName="chevron4" presStyleLbl="alignNode1" presStyleIdx="3" presStyleCnt="21"/>
      <dgm:spPr/>
    </dgm:pt>
    <dgm:pt modelId="{FDAD35BB-C1F2-4FAA-A431-C806A31D1260}" type="pres">
      <dgm:prSet presAssocID="{712BF53E-9659-4ED5-8B28-F6813C4D807D}" presName="chevron5" presStyleLbl="alignNode1" presStyleIdx="4" presStyleCnt="21"/>
      <dgm:spPr/>
    </dgm:pt>
    <dgm:pt modelId="{4117DD86-01EE-4EE8-AA67-48D5CF65144F}" type="pres">
      <dgm:prSet presAssocID="{712BF53E-9659-4ED5-8B28-F6813C4D807D}" presName="chevron6" presStyleLbl="alignNode1" presStyleIdx="5" presStyleCnt="21"/>
      <dgm:spPr/>
    </dgm:pt>
    <dgm:pt modelId="{A29EF569-BFFD-447A-820E-277F4AEC3A55}" type="pres">
      <dgm:prSet presAssocID="{712BF53E-9659-4ED5-8B28-F6813C4D807D}" presName="chevron7" presStyleLbl="alignNode1" presStyleIdx="6" presStyleCnt="21"/>
      <dgm:spPr/>
    </dgm:pt>
    <dgm:pt modelId="{E17291C0-60B3-4117-8892-73CAFE936073}" type="pres">
      <dgm:prSet presAssocID="{712BF53E-9659-4ED5-8B28-F6813C4D807D}" presName="childtext" presStyleLbl="solidFgAcc1" presStyleIdx="0" presStyleCnt="3" custLinFactNeighborX="2" custLinFactNeighborY="1343">
        <dgm:presLayoutVars>
          <dgm:chMax/>
          <dgm:chPref val="0"/>
          <dgm:bulletEnabled val="1"/>
        </dgm:presLayoutVars>
      </dgm:prSet>
      <dgm:spPr/>
    </dgm:pt>
    <dgm:pt modelId="{D64478E7-D192-4480-8EF0-6E5EE4CF4F4E}" type="pres">
      <dgm:prSet presAssocID="{91B5AC59-2CA7-4597-87EB-6CD23204C5AF}" presName="sibTrans" presStyleCnt="0"/>
      <dgm:spPr/>
    </dgm:pt>
    <dgm:pt modelId="{146EEAA1-4E9F-4ACA-925D-6EC3CC629FE6}" type="pres">
      <dgm:prSet presAssocID="{34949338-223B-44D9-8774-A1DABF2419C6}" presName="parenttextcomposite" presStyleCnt="0"/>
      <dgm:spPr/>
    </dgm:pt>
    <dgm:pt modelId="{654A94FC-74A9-4ED6-BFC6-778FA002C589}" type="pres">
      <dgm:prSet presAssocID="{34949338-223B-44D9-8774-A1DABF2419C6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2749B8A-BF96-4002-9431-48E9AB7C9511}" type="pres">
      <dgm:prSet presAssocID="{34949338-223B-44D9-8774-A1DABF2419C6}" presName="composite" presStyleCnt="0"/>
      <dgm:spPr/>
    </dgm:pt>
    <dgm:pt modelId="{44F7084D-4AA0-46F1-9FE0-89D73FD3F954}" type="pres">
      <dgm:prSet presAssocID="{34949338-223B-44D9-8774-A1DABF2419C6}" presName="chevron1" presStyleLbl="alignNode1" presStyleIdx="7" presStyleCnt="21"/>
      <dgm:spPr/>
    </dgm:pt>
    <dgm:pt modelId="{DB1D5CF9-0A41-4333-AF29-A08A1F8EA2FC}" type="pres">
      <dgm:prSet presAssocID="{34949338-223B-44D9-8774-A1DABF2419C6}" presName="chevron2" presStyleLbl="alignNode1" presStyleIdx="8" presStyleCnt="21"/>
      <dgm:spPr/>
    </dgm:pt>
    <dgm:pt modelId="{8A358AB8-8D66-4B11-89CC-AD8D9A022239}" type="pres">
      <dgm:prSet presAssocID="{34949338-223B-44D9-8774-A1DABF2419C6}" presName="chevron3" presStyleLbl="alignNode1" presStyleIdx="9" presStyleCnt="21"/>
      <dgm:spPr/>
    </dgm:pt>
    <dgm:pt modelId="{F3F0F0AD-3033-4338-9F6A-C274B3B435C6}" type="pres">
      <dgm:prSet presAssocID="{34949338-223B-44D9-8774-A1DABF2419C6}" presName="chevron4" presStyleLbl="alignNode1" presStyleIdx="10" presStyleCnt="21"/>
      <dgm:spPr/>
    </dgm:pt>
    <dgm:pt modelId="{5F4AE67F-C7B1-4908-8C46-08D67AE17981}" type="pres">
      <dgm:prSet presAssocID="{34949338-223B-44D9-8774-A1DABF2419C6}" presName="chevron5" presStyleLbl="alignNode1" presStyleIdx="11" presStyleCnt="21"/>
      <dgm:spPr/>
    </dgm:pt>
    <dgm:pt modelId="{313C85D2-C442-45B6-8283-A5BCAE8303B2}" type="pres">
      <dgm:prSet presAssocID="{34949338-223B-44D9-8774-A1DABF2419C6}" presName="chevron6" presStyleLbl="alignNode1" presStyleIdx="12" presStyleCnt="21"/>
      <dgm:spPr/>
    </dgm:pt>
    <dgm:pt modelId="{60594678-E16E-4AB9-947A-4F4A01B17055}" type="pres">
      <dgm:prSet presAssocID="{34949338-223B-44D9-8774-A1DABF2419C6}" presName="chevron7" presStyleLbl="alignNode1" presStyleIdx="13" presStyleCnt="21"/>
      <dgm:spPr/>
    </dgm:pt>
    <dgm:pt modelId="{D84214B6-D642-4A27-838A-7C8D9567C20F}" type="pres">
      <dgm:prSet presAssocID="{34949338-223B-44D9-8774-A1DABF2419C6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43333785-6F9B-4AAD-8511-A32CBD12CE1B}" type="pres">
      <dgm:prSet presAssocID="{3DDC4653-D90C-46D4-BDFC-B27F759F73B6}" presName="sibTrans" presStyleCnt="0"/>
      <dgm:spPr/>
    </dgm:pt>
    <dgm:pt modelId="{1811807F-DD21-410B-8F45-EC91E4131EDD}" type="pres">
      <dgm:prSet presAssocID="{B3E79D4A-9D72-4D10-8399-0CFDB4944D20}" presName="parenttextcomposite" presStyleCnt="0"/>
      <dgm:spPr/>
    </dgm:pt>
    <dgm:pt modelId="{A1CD7910-B94C-48E5-9DB9-A2AE7A4F627F}" type="pres">
      <dgm:prSet presAssocID="{B3E79D4A-9D72-4D10-8399-0CFDB4944D20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C73E393-43A4-438E-99AE-299504C82892}" type="pres">
      <dgm:prSet presAssocID="{B3E79D4A-9D72-4D10-8399-0CFDB4944D20}" presName="composite" presStyleCnt="0"/>
      <dgm:spPr/>
    </dgm:pt>
    <dgm:pt modelId="{4A5B6379-42A2-4609-845C-8EAC0276FEDA}" type="pres">
      <dgm:prSet presAssocID="{B3E79D4A-9D72-4D10-8399-0CFDB4944D20}" presName="chevron1" presStyleLbl="alignNode1" presStyleIdx="14" presStyleCnt="21"/>
      <dgm:spPr/>
    </dgm:pt>
    <dgm:pt modelId="{CD9FFE4E-8A08-42AD-BF89-6FE1D86A8DCD}" type="pres">
      <dgm:prSet presAssocID="{B3E79D4A-9D72-4D10-8399-0CFDB4944D20}" presName="chevron2" presStyleLbl="alignNode1" presStyleIdx="15" presStyleCnt="21"/>
      <dgm:spPr/>
    </dgm:pt>
    <dgm:pt modelId="{89A5B10A-17BC-4E07-ADBA-341950F6688F}" type="pres">
      <dgm:prSet presAssocID="{B3E79D4A-9D72-4D10-8399-0CFDB4944D20}" presName="chevron3" presStyleLbl="alignNode1" presStyleIdx="16" presStyleCnt="21"/>
      <dgm:spPr/>
    </dgm:pt>
    <dgm:pt modelId="{91A652C5-B0CF-4779-AF2A-C6D078F44702}" type="pres">
      <dgm:prSet presAssocID="{B3E79D4A-9D72-4D10-8399-0CFDB4944D20}" presName="chevron4" presStyleLbl="alignNode1" presStyleIdx="17" presStyleCnt="21"/>
      <dgm:spPr/>
    </dgm:pt>
    <dgm:pt modelId="{80F3513F-2EBD-4A4A-BA50-631F9B5456A9}" type="pres">
      <dgm:prSet presAssocID="{B3E79D4A-9D72-4D10-8399-0CFDB4944D20}" presName="chevron5" presStyleLbl="alignNode1" presStyleIdx="18" presStyleCnt="21"/>
      <dgm:spPr/>
    </dgm:pt>
    <dgm:pt modelId="{9BF9223A-9369-4CF8-ADF5-C1E4B3CE210A}" type="pres">
      <dgm:prSet presAssocID="{B3E79D4A-9D72-4D10-8399-0CFDB4944D20}" presName="chevron6" presStyleLbl="alignNode1" presStyleIdx="19" presStyleCnt="21"/>
      <dgm:spPr/>
    </dgm:pt>
    <dgm:pt modelId="{4DEAFF0F-E4F9-4101-8AE3-4C80E55FA159}" type="pres">
      <dgm:prSet presAssocID="{B3E79D4A-9D72-4D10-8399-0CFDB4944D20}" presName="chevron7" presStyleLbl="alignNode1" presStyleIdx="20" presStyleCnt="21"/>
      <dgm:spPr/>
    </dgm:pt>
    <dgm:pt modelId="{F058703D-9837-42BB-84DE-ED1C6C7767EB}" type="pres">
      <dgm:prSet presAssocID="{B3E79D4A-9D72-4D10-8399-0CFDB4944D20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140DA204-91A5-4B72-93AA-CC47EECD4F0A}" type="presOf" srcId="{34949338-223B-44D9-8774-A1DABF2419C6}" destId="{654A94FC-74A9-4ED6-BFC6-778FA002C589}" srcOrd="0" destOrd="0" presId="urn:microsoft.com/office/officeart/2008/layout/VerticalAccentList"/>
    <dgm:cxn modelId="{71727405-D4AA-4EBB-B137-224D27D19F66}" type="presOf" srcId="{7F0DF6CC-CB20-4952-B891-114FFFBB00A4}" destId="{F058703D-9837-42BB-84DE-ED1C6C7767EB}" srcOrd="0" destOrd="0" presId="urn:microsoft.com/office/officeart/2008/layout/VerticalAccentList"/>
    <dgm:cxn modelId="{26B1CD12-3EC8-45B4-8287-22ADB2670174}" srcId="{712BF53E-9659-4ED5-8B28-F6813C4D807D}" destId="{3EE5A7C6-6B5E-4A14-9727-68462DA6D930}" srcOrd="0" destOrd="0" parTransId="{22867C91-9965-4B4D-9C8D-007D553C3A37}" sibTransId="{F27C8E43-8B72-4C01-B34E-DE9ECF08C3D7}"/>
    <dgm:cxn modelId="{D4578619-B4FF-49A7-A584-D621BBDFEFBD}" type="presOf" srcId="{1F32B7FA-C548-49FD-A1B1-0A07465C505D}" destId="{D84214B6-D642-4A27-838A-7C8D9567C20F}" srcOrd="0" destOrd="0" presId="urn:microsoft.com/office/officeart/2008/layout/VerticalAccentList"/>
    <dgm:cxn modelId="{B1477D1C-929F-490D-8910-479096E0856F}" type="presOf" srcId="{712BF53E-9659-4ED5-8B28-F6813C4D807D}" destId="{17C595EE-9A68-4F99-9E4F-99B6B24C5553}" srcOrd="0" destOrd="0" presId="urn:microsoft.com/office/officeart/2008/layout/VerticalAccentList"/>
    <dgm:cxn modelId="{856B851E-9415-4678-9FC9-00EEF2A5F37B}" srcId="{B3E79D4A-9D72-4D10-8399-0CFDB4944D20}" destId="{7F0DF6CC-CB20-4952-B891-114FFFBB00A4}" srcOrd="0" destOrd="0" parTransId="{316E4652-CDEE-4F93-93D9-68331C2B1A90}" sibTransId="{E4AF8B8A-CCEB-46F8-BC1F-E44B115AA258}"/>
    <dgm:cxn modelId="{AAF4BC36-1210-4A3F-8A6C-677DFE0CCB37}" srcId="{AE1DF4FB-BD59-4D59-A6C2-B920E5C595BB}" destId="{B3E79D4A-9D72-4D10-8399-0CFDB4944D20}" srcOrd="2" destOrd="0" parTransId="{31155B82-7E27-4908-A295-932D63ACB600}" sibTransId="{BB861284-58BF-45E0-A7D0-C1DDDEFAD2CD}"/>
    <dgm:cxn modelId="{7C968745-F6B8-4A58-A9E8-0791A2424E1F}" srcId="{AE1DF4FB-BD59-4D59-A6C2-B920E5C595BB}" destId="{712BF53E-9659-4ED5-8B28-F6813C4D807D}" srcOrd="0" destOrd="0" parTransId="{E8D0A490-B07D-42F6-8D99-CE6321C6A12F}" sibTransId="{91B5AC59-2CA7-4597-87EB-6CD23204C5AF}"/>
    <dgm:cxn modelId="{A7EECF8C-0470-4F6F-A294-F0E5CC4E9E5F}" type="presOf" srcId="{AE1DF4FB-BD59-4D59-A6C2-B920E5C595BB}" destId="{A3FED8E4-C156-425B-957E-A257247342F3}" srcOrd="0" destOrd="0" presId="urn:microsoft.com/office/officeart/2008/layout/VerticalAccentList"/>
    <dgm:cxn modelId="{524C048E-7A71-42E5-AF3E-7B1914AA53A2}" type="presOf" srcId="{3EE5A7C6-6B5E-4A14-9727-68462DA6D930}" destId="{E17291C0-60B3-4117-8892-73CAFE936073}" srcOrd="0" destOrd="0" presId="urn:microsoft.com/office/officeart/2008/layout/VerticalAccentList"/>
    <dgm:cxn modelId="{53FBBB93-9144-41B5-9E51-F9C8E43B6DFE}" type="presOf" srcId="{B3E79D4A-9D72-4D10-8399-0CFDB4944D20}" destId="{A1CD7910-B94C-48E5-9DB9-A2AE7A4F627F}" srcOrd="0" destOrd="0" presId="urn:microsoft.com/office/officeart/2008/layout/VerticalAccentList"/>
    <dgm:cxn modelId="{83FD50CD-EC2E-4B22-B986-DCD4FB765936}" srcId="{34949338-223B-44D9-8774-A1DABF2419C6}" destId="{1F32B7FA-C548-49FD-A1B1-0A07465C505D}" srcOrd="0" destOrd="0" parTransId="{7BB6E916-4C71-4AC3-86B1-A74001C7FFAC}" sibTransId="{7F2036EE-87EC-4497-BB73-3DD78A1BFE55}"/>
    <dgm:cxn modelId="{FF56FCDF-714F-46A8-8F5E-3DCFAF41811B}" srcId="{AE1DF4FB-BD59-4D59-A6C2-B920E5C595BB}" destId="{34949338-223B-44D9-8774-A1DABF2419C6}" srcOrd="1" destOrd="0" parTransId="{CE04E6BD-D96E-417C-BAEF-06A6D4210326}" sibTransId="{3DDC4653-D90C-46D4-BDFC-B27F759F73B6}"/>
    <dgm:cxn modelId="{CE79F9B4-6647-4487-B56F-640F9C2B5BD4}" type="presParOf" srcId="{A3FED8E4-C156-425B-957E-A257247342F3}" destId="{525F9185-B30D-4D15-A3A8-A62850C7BBCF}" srcOrd="0" destOrd="0" presId="urn:microsoft.com/office/officeart/2008/layout/VerticalAccentList"/>
    <dgm:cxn modelId="{FB9A40FE-6CEF-4046-85C9-AE1B37C47EA3}" type="presParOf" srcId="{525F9185-B30D-4D15-A3A8-A62850C7BBCF}" destId="{17C595EE-9A68-4F99-9E4F-99B6B24C5553}" srcOrd="0" destOrd="0" presId="urn:microsoft.com/office/officeart/2008/layout/VerticalAccentList"/>
    <dgm:cxn modelId="{1DF0B57A-7747-4409-9B01-C4036AC8E273}" type="presParOf" srcId="{A3FED8E4-C156-425B-957E-A257247342F3}" destId="{D07EF552-F161-41BA-AC2B-35E582813165}" srcOrd="1" destOrd="0" presId="urn:microsoft.com/office/officeart/2008/layout/VerticalAccentList"/>
    <dgm:cxn modelId="{3DD62E3D-F48B-45F2-BF17-998D7F361D55}" type="presParOf" srcId="{D07EF552-F161-41BA-AC2B-35E582813165}" destId="{2A37C2AB-ED55-44E2-9B25-587BF69659A7}" srcOrd="0" destOrd="0" presId="urn:microsoft.com/office/officeart/2008/layout/VerticalAccentList"/>
    <dgm:cxn modelId="{1A8ACADC-CEE1-45A2-A03E-3AB1E59F78BD}" type="presParOf" srcId="{D07EF552-F161-41BA-AC2B-35E582813165}" destId="{0F06C3E7-BC4D-4D87-91D5-A6F0E0A75030}" srcOrd="1" destOrd="0" presId="urn:microsoft.com/office/officeart/2008/layout/VerticalAccentList"/>
    <dgm:cxn modelId="{FD5C84FF-A972-4AF6-9997-10FED7348E87}" type="presParOf" srcId="{D07EF552-F161-41BA-AC2B-35E582813165}" destId="{DF534A42-1CEF-4C8B-A599-26F9CE1646E9}" srcOrd="2" destOrd="0" presId="urn:microsoft.com/office/officeart/2008/layout/VerticalAccentList"/>
    <dgm:cxn modelId="{3D7E2AEA-7111-4193-A2C0-E99C72A0ED56}" type="presParOf" srcId="{D07EF552-F161-41BA-AC2B-35E582813165}" destId="{C67262D6-7754-4F38-9CF7-83E60661DA57}" srcOrd="3" destOrd="0" presId="urn:microsoft.com/office/officeart/2008/layout/VerticalAccentList"/>
    <dgm:cxn modelId="{D1259906-B0A9-4595-A169-29F4CD085334}" type="presParOf" srcId="{D07EF552-F161-41BA-AC2B-35E582813165}" destId="{FDAD35BB-C1F2-4FAA-A431-C806A31D1260}" srcOrd="4" destOrd="0" presId="urn:microsoft.com/office/officeart/2008/layout/VerticalAccentList"/>
    <dgm:cxn modelId="{2919E785-0302-4759-B8DC-7D6BECCD1312}" type="presParOf" srcId="{D07EF552-F161-41BA-AC2B-35E582813165}" destId="{4117DD86-01EE-4EE8-AA67-48D5CF65144F}" srcOrd="5" destOrd="0" presId="urn:microsoft.com/office/officeart/2008/layout/VerticalAccentList"/>
    <dgm:cxn modelId="{BFE5F936-C438-42A4-BD70-81E5D360635F}" type="presParOf" srcId="{D07EF552-F161-41BA-AC2B-35E582813165}" destId="{A29EF569-BFFD-447A-820E-277F4AEC3A55}" srcOrd="6" destOrd="0" presId="urn:microsoft.com/office/officeart/2008/layout/VerticalAccentList"/>
    <dgm:cxn modelId="{1C603A3C-53A8-4BB1-8DB4-FA2A9ADEF95A}" type="presParOf" srcId="{D07EF552-F161-41BA-AC2B-35E582813165}" destId="{E17291C0-60B3-4117-8892-73CAFE936073}" srcOrd="7" destOrd="0" presId="urn:microsoft.com/office/officeart/2008/layout/VerticalAccentList"/>
    <dgm:cxn modelId="{C378EDDA-9918-4669-9F6C-B1973A39D5C1}" type="presParOf" srcId="{A3FED8E4-C156-425B-957E-A257247342F3}" destId="{D64478E7-D192-4480-8EF0-6E5EE4CF4F4E}" srcOrd="2" destOrd="0" presId="urn:microsoft.com/office/officeart/2008/layout/VerticalAccentList"/>
    <dgm:cxn modelId="{0023F520-EF5A-4194-85B1-2101CB03FE8C}" type="presParOf" srcId="{A3FED8E4-C156-425B-957E-A257247342F3}" destId="{146EEAA1-4E9F-4ACA-925D-6EC3CC629FE6}" srcOrd="3" destOrd="0" presId="urn:microsoft.com/office/officeart/2008/layout/VerticalAccentList"/>
    <dgm:cxn modelId="{CC5C1548-2094-4794-9753-517B663FE9EF}" type="presParOf" srcId="{146EEAA1-4E9F-4ACA-925D-6EC3CC629FE6}" destId="{654A94FC-74A9-4ED6-BFC6-778FA002C589}" srcOrd="0" destOrd="0" presId="urn:microsoft.com/office/officeart/2008/layout/VerticalAccentList"/>
    <dgm:cxn modelId="{FFA98EB9-5961-4048-9A6F-0C949BDC0E0D}" type="presParOf" srcId="{A3FED8E4-C156-425B-957E-A257247342F3}" destId="{A2749B8A-BF96-4002-9431-48E9AB7C9511}" srcOrd="4" destOrd="0" presId="urn:microsoft.com/office/officeart/2008/layout/VerticalAccentList"/>
    <dgm:cxn modelId="{08AC89C0-B75B-4F49-8A88-9CD29C8355F3}" type="presParOf" srcId="{A2749B8A-BF96-4002-9431-48E9AB7C9511}" destId="{44F7084D-4AA0-46F1-9FE0-89D73FD3F954}" srcOrd="0" destOrd="0" presId="urn:microsoft.com/office/officeart/2008/layout/VerticalAccentList"/>
    <dgm:cxn modelId="{A576A9F2-3A20-464E-B29A-4EE3E3AC240E}" type="presParOf" srcId="{A2749B8A-BF96-4002-9431-48E9AB7C9511}" destId="{DB1D5CF9-0A41-4333-AF29-A08A1F8EA2FC}" srcOrd="1" destOrd="0" presId="urn:microsoft.com/office/officeart/2008/layout/VerticalAccentList"/>
    <dgm:cxn modelId="{1D154E39-A915-4514-A45C-CDE7B7113B55}" type="presParOf" srcId="{A2749B8A-BF96-4002-9431-48E9AB7C9511}" destId="{8A358AB8-8D66-4B11-89CC-AD8D9A022239}" srcOrd="2" destOrd="0" presId="urn:microsoft.com/office/officeart/2008/layout/VerticalAccentList"/>
    <dgm:cxn modelId="{9742F455-F74B-41EC-8DC6-F494FA5D5941}" type="presParOf" srcId="{A2749B8A-BF96-4002-9431-48E9AB7C9511}" destId="{F3F0F0AD-3033-4338-9F6A-C274B3B435C6}" srcOrd="3" destOrd="0" presId="urn:microsoft.com/office/officeart/2008/layout/VerticalAccentList"/>
    <dgm:cxn modelId="{0BBF46F8-1A6F-493B-B81E-A6CF0009DBAA}" type="presParOf" srcId="{A2749B8A-BF96-4002-9431-48E9AB7C9511}" destId="{5F4AE67F-C7B1-4908-8C46-08D67AE17981}" srcOrd="4" destOrd="0" presId="urn:microsoft.com/office/officeart/2008/layout/VerticalAccentList"/>
    <dgm:cxn modelId="{534AA45B-CF6E-410E-A563-6A50DC85B3B9}" type="presParOf" srcId="{A2749B8A-BF96-4002-9431-48E9AB7C9511}" destId="{313C85D2-C442-45B6-8283-A5BCAE8303B2}" srcOrd="5" destOrd="0" presId="urn:microsoft.com/office/officeart/2008/layout/VerticalAccentList"/>
    <dgm:cxn modelId="{38EA4249-8E82-4DE3-93F0-6BEFCD4D99CB}" type="presParOf" srcId="{A2749B8A-BF96-4002-9431-48E9AB7C9511}" destId="{60594678-E16E-4AB9-947A-4F4A01B17055}" srcOrd="6" destOrd="0" presId="urn:microsoft.com/office/officeart/2008/layout/VerticalAccentList"/>
    <dgm:cxn modelId="{BE8AB572-84C1-4BFB-BF92-C2DB99F859A0}" type="presParOf" srcId="{A2749B8A-BF96-4002-9431-48E9AB7C9511}" destId="{D84214B6-D642-4A27-838A-7C8D9567C20F}" srcOrd="7" destOrd="0" presId="urn:microsoft.com/office/officeart/2008/layout/VerticalAccentList"/>
    <dgm:cxn modelId="{58DF9A3E-560B-41D3-91D8-C1E3A8ED7927}" type="presParOf" srcId="{A3FED8E4-C156-425B-957E-A257247342F3}" destId="{43333785-6F9B-4AAD-8511-A32CBD12CE1B}" srcOrd="5" destOrd="0" presId="urn:microsoft.com/office/officeart/2008/layout/VerticalAccentList"/>
    <dgm:cxn modelId="{F3ADC70F-1BB5-46A5-9A32-5E9986DF47C0}" type="presParOf" srcId="{A3FED8E4-C156-425B-957E-A257247342F3}" destId="{1811807F-DD21-410B-8F45-EC91E4131EDD}" srcOrd="6" destOrd="0" presId="urn:microsoft.com/office/officeart/2008/layout/VerticalAccentList"/>
    <dgm:cxn modelId="{A7D96017-AB6E-4286-AA20-83651F5302B1}" type="presParOf" srcId="{1811807F-DD21-410B-8F45-EC91E4131EDD}" destId="{A1CD7910-B94C-48E5-9DB9-A2AE7A4F627F}" srcOrd="0" destOrd="0" presId="urn:microsoft.com/office/officeart/2008/layout/VerticalAccentList"/>
    <dgm:cxn modelId="{990E85BE-3C84-4E06-BBF9-818BD5576CFB}" type="presParOf" srcId="{A3FED8E4-C156-425B-957E-A257247342F3}" destId="{0C73E393-43A4-438E-99AE-299504C82892}" srcOrd="7" destOrd="0" presId="urn:microsoft.com/office/officeart/2008/layout/VerticalAccentList"/>
    <dgm:cxn modelId="{FD397585-6575-49B8-B9EC-FB229EE5E864}" type="presParOf" srcId="{0C73E393-43A4-438E-99AE-299504C82892}" destId="{4A5B6379-42A2-4609-845C-8EAC0276FEDA}" srcOrd="0" destOrd="0" presId="urn:microsoft.com/office/officeart/2008/layout/VerticalAccentList"/>
    <dgm:cxn modelId="{EE41F1E3-DAA1-4BD2-8FA1-10C2E43FFF79}" type="presParOf" srcId="{0C73E393-43A4-438E-99AE-299504C82892}" destId="{CD9FFE4E-8A08-42AD-BF89-6FE1D86A8DCD}" srcOrd="1" destOrd="0" presId="urn:microsoft.com/office/officeart/2008/layout/VerticalAccentList"/>
    <dgm:cxn modelId="{24851201-D250-4963-A8ED-A6B702EAC5B8}" type="presParOf" srcId="{0C73E393-43A4-438E-99AE-299504C82892}" destId="{89A5B10A-17BC-4E07-ADBA-341950F6688F}" srcOrd="2" destOrd="0" presId="urn:microsoft.com/office/officeart/2008/layout/VerticalAccentList"/>
    <dgm:cxn modelId="{577C095E-2FBB-497B-852C-5B32D8E5FB61}" type="presParOf" srcId="{0C73E393-43A4-438E-99AE-299504C82892}" destId="{91A652C5-B0CF-4779-AF2A-C6D078F44702}" srcOrd="3" destOrd="0" presId="urn:microsoft.com/office/officeart/2008/layout/VerticalAccentList"/>
    <dgm:cxn modelId="{D26CAF38-8233-4CD6-BC24-87DAB758177F}" type="presParOf" srcId="{0C73E393-43A4-438E-99AE-299504C82892}" destId="{80F3513F-2EBD-4A4A-BA50-631F9B5456A9}" srcOrd="4" destOrd="0" presId="urn:microsoft.com/office/officeart/2008/layout/VerticalAccentList"/>
    <dgm:cxn modelId="{60474D95-BEC8-4ABE-91CE-4E3343FCD0A0}" type="presParOf" srcId="{0C73E393-43A4-438E-99AE-299504C82892}" destId="{9BF9223A-9369-4CF8-ADF5-C1E4B3CE210A}" srcOrd="5" destOrd="0" presId="urn:microsoft.com/office/officeart/2008/layout/VerticalAccentList"/>
    <dgm:cxn modelId="{2207EFA0-3C96-4834-8BA1-0E61905B79B1}" type="presParOf" srcId="{0C73E393-43A4-438E-99AE-299504C82892}" destId="{4DEAFF0F-E4F9-4101-8AE3-4C80E55FA159}" srcOrd="6" destOrd="0" presId="urn:microsoft.com/office/officeart/2008/layout/VerticalAccentList"/>
    <dgm:cxn modelId="{07EF4411-7BF2-4CFD-80E1-F201703A6CF5}" type="presParOf" srcId="{0C73E393-43A4-438E-99AE-299504C82892}" destId="{F058703D-9837-42BB-84DE-ED1C6C7767E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E1DF4FB-BD59-4D59-A6C2-B920E5C595BB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12BF53E-9659-4ED5-8B28-F6813C4D807D}">
      <dgm:prSet phldrT="[Текст]" custT="1"/>
      <dgm:spPr/>
      <dgm:t>
        <a:bodyPr/>
        <a:lstStyle/>
        <a:p>
          <a:r>
            <a:rPr lang="en-US" sz="1400" dirty="0">
              <a:hlinkClick xmlns:r="http://schemas.openxmlformats.org/officeDocument/2006/relationships" r:id="rId1"/>
            </a:rPr>
            <a:t>http://www.vest-news.ru/news/161487</a:t>
          </a:r>
          <a:r>
            <a:rPr lang="ru-RU" sz="1400" dirty="0"/>
            <a:t> </a:t>
          </a:r>
        </a:p>
      </dgm:t>
    </dgm:pt>
    <dgm:pt modelId="{E8D0A490-B07D-42F6-8D99-CE6321C6A12F}" type="parTrans" cxnId="{7C968745-F6B8-4A58-A9E8-0791A2424E1F}">
      <dgm:prSet/>
      <dgm:spPr/>
      <dgm:t>
        <a:bodyPr/>
        <a:lstStyle/>
        <a:p>
          <a:endParaRPr lang="ru-RU"/>
        </a:p>
      </dgm:t>
    </dgm:pt>
    <dgm:pt modelId="{91B5AC59-2CA7-4597-87EB-6CD23204C5AF}" type="sibTrans" cxnId="{7C968745-F6B8-4A58-A9E8-0791A2424E1F}">
      <dgm:prSet/>
      <dgm:spPr/>
      <dgm:t>
        <a:bodyPr/>
        <a:lstStyle/>
        <a:p>
          <a:endParaRPr lang="ru-RU"/>
        </a:p>
      </dgm:t>
    </dgm:pt>
    <dgm:pt modelId="{3EE5A7C6-6B5E-4A14-9727-68462DA6D930}">
      <dgm:prSet phldrT="[Текст]"/>
      <dgm:spPr/>
      <dgm:t>
        <a:bodyPr/>
        <a:lstStyle/>
        <a:p>
          <a:r>
            <a:rPr lang="ru-RU" dirty="0"/>
            <a:t>Свежая</a:t>
          </a:r>
          <a:r>
            <a:rPr lang="ru-RU" baseline="0" dirty="0"/>
            <a:t> публикация в областной газете «Калужские губернские ведомости» о годовщине Калужской ЛЮЖ.</a:t>
          </a:r>
          <a:endParaRPr lang="ru-RU" dirty="0"/>
        </a:p>
      </dgm:t>
    </dgm:pt>
    <dgm:pt modelId="{22867C91-9965-4B4D-9C8D-007D553C3A37}" type="parTrans" cxnId="{26B1CD12-3EC8-45B4-8287-22ADB2670174}">
      <dgm:prSet/>
      <dgm:spPr/>
      <dgm:t>
        <a:bodyPr/>
        <a:lstStyle/>
        <a:p>
          <a:endParaRPr lang="ru-RU"/>
        </a:p>
      </dgm:t>
    </dgm:pt>
    <dgm:pt modelId="{F27C8E43-8B72-4C01-B34E-DE9ECF08C3D7}" type="sibTrans" cxnId="{26B1CD12-3EC8-45B4-8287-22ADB2670174}">
      <dgm:prSet/>
      <dgm:spPr/>
      <dgm:t>
        <a:bodyPr/>
        <a:lstStyle/>
        <a:p>
          <a:endParaRPr lang="ru-RU"/>
        </a:p>
      </dgm:t>
    </dgm:pt>
    <dgm:pt modelId="{34949338-223B-44D9-8774-A1DABF2419C6}">
      <dgm:prSet phldrT="[Текст]"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https://vk.com/public195854370?w=wall-195854370_478</a:t>
          </a:r>
          <a:r>
            <a:rPr lang="ru-RU" dirty="0"/>
            <a:t> </a:t>
          </a:r>
        </a:p>
      </dgm:t>
    </dgm:pt>
    <dgm:pt modelId="{CE04E6BD-D96E-417C-BAEF-06A6D4210326}" type="parTrans" cxnId="{FF56FCDF-714F-46A8-8F5E-3DCFAF41811B}">
      <dgm:prSet/>
      <dgm:spPr/>
      <dgm:t>
        <a:bodyPr/>
        <a:lstStyle/>
        <a:p>
          <a:endParaRPr lang="ru-RU"/>
        </a:p>
      </dgm:t>
    </dgm:pt>
    <dgm:pt modelId="{3DDC4653-D90C-46D4-BDFC-B27F759F73B6}" type="sibTrans" cxnId="{FF56FCDF-714F-46A8-8F5E-3DCFAF41811B}">
      <dgm:prSet/>
      <dgm:spPr/>
      <dgm:t>
        <a:bodyPr/>
        <a:lstStyle/>
        <a:p>
          <a:endParaRPr lang="ru-RU"/>
        </a:p>
      </dgm:t>
    </dgm:pt>
    <dgm:pt modelId="{1F32B7FA-C548-49FD-A1B1-0A07465C505D}">
      <dgm:prSet phldrT="[Текст]"/>
      <dgm:spPr/>
      <dgm:t>
        <a:bodyPr/>
        <a:lstStyle/>
        <a:p>
          <a:r>
            <a:rPr lang="ru-RU" dirty="0"/>
            <a:t>Очень важная для нашей Лиги публикация, разъясняющая читателям, на каком этапе находится реализация нового закона о защите прав животных. В подписи – Калужская ЛЮЖ.</a:t>
          </a:r>
        </a:p>
      </dgm:t>
    </dgm:pt>
    <dgm:pt modelId="{7BB6E916-4C71-4AC3-86B1-A74001C7FFAC}" type="parTrans" cxnId="{83FD50CD-EC2E-4B22-B986-DCD4FB765936}">
      <dgm:prSet/>
      <dgm:spPr/>
      <dgm:t>
        <a:bodyPr/>
        <a:lstStyle/>
        <a:p>
          <a:endParaRPr lang="ru-RU"/>
        </a:p>
      </dgm:t>
    </dgm:pt>
    <dgm:pt modelId="{7F2036EE-87EC-4497-BB73-3DD78A1BFE55}" type="sibTrans" cxnId="{83FD50CD-EC2E-4B22-B986-DCD4FB765936}">
      <dgm:prSet/>
      <dgm:spPr/>
      <dgm:t>
        <a:bodyPr/>
        <a:lstStyle/>
        <a:p>
          <a:endParaRPr lang="ru-RU"/>
        </a:p>
      </dgm:t>
    </dgm:pt>
    <dgm:pt modelId="{B3E79D4A-9D72-4D10-8399-0CFDB4944D20}">
      <dgm:prSet phldrT="[Текст]"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https://vk.com/photo-195854370_457239357</a:t>
          </a:r>
          <a:r>
            <a:rPr lang="ru-RU" dirty="0"/>
            <a:t> </a:t>
          </a:r>
        </a:p>
      </dgm:t>
    </dgm:pt>
    <dgm:pt modelId="{31155B82-7E27-4908-A295-932D63ACB600}" type="parTrans" cxnId="{AAF4BC36-1210-4A3F-8A6C-677DFE0CCB37}">
      <dgm:prSet/>
      <dgm:spPr/>
      <dgm:t>
        <a:bodyPr/>
        <a:lstStyle/>
        <a:p>
          <a:endParaRPr lang="ru-RU"/>
        </a:p>
      </dgm:t>
    </dgm:pt>
    <dgm:pt modelId="{BB861284-58BF-45E0-A7D0-C1DDDEFAD2CD}" type="sibTrans" cxnId="{AAF4BC36-1210-4A3F-8A6C-677DFE0CCB37}">
      <dgm:prSet/>
      <dgm:spPr/>
      <dgm:t>
        <a:bodyPr/>
        <a:lstStyle/>
        <a:p>
          <a:endParaRPr lang="ru-RU"/>
        </a:p>
      </dgm:t>
    </dgm:pt>
    <dgm:pt modelId="{7F0DF6CC-CB20-4952-B891-114FFFBB00A4}">
      <dgm:prSet phldrT="[Текст]"/>
      <dgm:spPr/>
      <dgm:t>
        <a:bodyPr/>
        <a:lstStyle/>
        <a:p>
          <a:r>
            <a:rPr lang="ru-RU" dirty="0"/>
            <a:t>Новость в </a:t>
          </a:r>
          <a:r>
            <a:rPr lang="ru-RU" dirty="0" err="1"/>
            <a:t>Малоярославецкой</a:t>
          </a:r>
          <a:r>
            <a:rPr lang="ru-RU" dirty="0"/>
            <a:t> районной газете «Маяк» о создании Калужской ЛЮЖ.</a:t>
          </a:r>
        </a:p>
      </dgm:t>
    </dgm:pt>
    <dgm:pt modelId="{316E4652-CDEE-4F93-93D9-68331C2B1A90}" type="parTrans" cxnId="{856B851E-9415-4678-9FC9-00EEF2A5F37B}">
      <dgm:prSet/>
      <dgm:spPr/>
      <dgm:t>
        <a:bodyPr/>
        <a:lstStyle/>
        <a:p>
          <a:endParaRPr lang="ru-RU"/>
        </a:p>
      </dgm:t>
    </dgm:pt>
    <dgm:pt modelId="{E4AF8B8A-CCEB-46F8-BC1F-E44B115AA258}" type="sibTrans" cxnId="{856B851E-9415-4678-9FC9-00EEF2A5F37B}">
      <dgm:prSet/>
      <dgm:spPr/>
      <dgm:t>
        <a:bodyPr/>
        <a:lstStyle/>
        <a:p>
          <a:endParaRPr lang="ru-RU"/>
        </a:p>
      </dgm:t>
    </dgm:pt>
    <dgm:pt modelId="{A3FED8E4-C156-425B-957E-A257247342F3}" type="pres">
      <dgm:prSet presAssocID="{AE1DF4FB-BD59-4D59-A6C2-B920E5C595BB}" presName="Name0" presStyleCnt="0">
        <dgm:presLayoutVars>
          <dgm:chMax/>
          <dgm:chPref/>
          <dgm:dir/>
        </dgm:presLayoutVars>
      </dgm:prSet>
      <dgm:spPr/>
    </dgm:pt>
    <dgm:pt modelId="{525F9185-B30D-4D15-A3A8-A62850C7BBCF}" type="pres">
      <dgm:prSet presAssocID="{712BF53E-9659-4ED5-8B28-F6813C4D807D}" presName="parenttextcomposite" presStyleCnt="0"/>
      <dgm:spPr/>
    </dgm:pt>
    <dgm:pt modelId="{17C595EE-9A68-4F99-9E4F-99B6B24C5553}" type="pres">
      <dgm:prSet presAssocID="{712BF53E-9659-4ED5-8B28-F6813C4D807D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07EF552-F161-41BA-AC2B-35E582813165}" type="pres">
      <dgm:prSet presAssocID="{712BF53E-9659-4ED5-8B28-F6813C4D807D}" presName="composite" presStyleCnt="0"/>
      <dgm:spPr/>
    </dgm:pt>
    <dgm:pt modelId="{2A37C2AB-ED55-44E2-9B25-587BF69659A7}" type="pres">
      <dgm:prSet presAssocID="{712BF53E-9659-4ED5-8B28-F6813C4D807D}" presName="chevron1" presStyleLbl="alignNode1" presStyleIdx="0" presStyleCnt="21"/>
      <dgm:spPr/>
    </dgm:pt>
    <dgm:pt modelId="{0F06C3E7-BC4D-4D87-91D5-A6F0E0A75030}" type="pres">
      <dgm:prSet presAssocID="{712BF53E-9659-4ED5-8B28-F6813C4D807D}" presName="chevron2" presStyleLbl="alignNode1" presStyleIdx="1" presStyleCnt="21"/>
      <dgm:spPr/>
    </dgm:pt>
    <dgm:pt modelId="{DF534A42-1CEF-4C8B-A599-26F9CE1646E9}" type="pres">
      <dgm:prSet presAssocID="{712BF53E-9659-4ED5-8B28-F6813C4D807D}" presName="chevron3" presStyleLbl="alignNode1" presStyleIdx="2" presStyleCnt="21"/>
      <dgm:spPr/>
    </dgm:pt>
    <dgm:pt modelId="{C67262D6-7754-4F38-9CF7-83E60661DA57}" type="pres">
      <dgm:prSet presAssocID="{712BF53E-9659-4ED5-8B28-F6813C4D807D}" presName="chevron4" presStyleLbl="alignNode1" presStyleIdx="3" presStyleCnt="21"/>
      <dgm:spPr/>
    </dgm:pt>
    <dgm:pt modelId="{FDAD35BB-C1F2-4FAA-A431-C806A31D1260}" type="pres">
      <dgm:prSet presAssocID="{712BF53E-9659-4ED5-8B28-F6813C4D807D}" presName="chevron5" presStyleLbl="alignNode1" presStyleIdx="4" presStyleCnt="21"/>
      <dgm:spPr/>
    </dgm:pt>
    <dgm:pt modelId="{4117DD86-01EE-4EE8-AA67-48D5CF65144F}" type="pres">
      <dgm:prSet presAssocID="{712BF53E-9659-4ED5-8B28-F6813C4D807D}" presName="chevron6" presStyleLbl="alignNode1" presStyleIdx="5" presStyleCnt="21"/>
      <dgm:spPr/>
    </dgm:pt>
    <dgm:pt modelId="{A29EF569-BFFD-447A-820E-277F4AEC3A55}" type="pres">
      <dgm:prSet presAssocID="{712BF53E-9659-4ED5-8B28-F6813C4D807D}" presName="chevron7" presStyleLbl="alignNode1" presStyleIdx="6" presStyleCnt="21"/>
      <dgm:spPr/>
    </dgm:pt>
    <dgm:pt modelId="{E17291C0-60B3-4117-8892-73CAFE936073}" type="pres">
      <dgm:prSet presAssocID="{712BF53E-9659-4ED5-8B28-F6813C4D807D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D64478E7-D192-4480-8EF0-6E5EE4CF4F4E}" type="pres">
      <dgm:prSet presAssocID="{91B5AC59-2CA7-4597-87EB-6CD23204C5AF}" presName="sibTrans" presStyleCnt="0"/>
      <dgm:spPr/>
    </dgm:pt>
    <dgm:pt modelId="{146EEAA1-4E9F-4ACA-925D-6EC3CC629FE6}" type="pres">
      <dgm:prSet presAssocID="{34949338-223B-44D9-8774-A1DABF2419C6}" presName="parenttextcomposite" presStyleCnt="0"/>
      <dgm:spPr/>
    </dgm:pt>
    <dgm:pt modelId="{654A94FC-74A9-4ED6-BFC6-778FA002C589}" type="pres">
      <dgm:prSet presAssocID="{34949338-223B-44D9-8774-A1DABF2419C6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2749B8A-BF96-4002-9431-48E9AB7C9511}" type="pres">
      <dgm:prSet presAssocID="{34949338-223B-44D9-8774-A1DABF2419C6}" presName="composite" presStyleCnt="0"/>
      <dgm:spPr/>
    </dgm:pt>
    <dgm:pt modelId="{44F7084D-4AA0-46F1-9FE0-89D73FD3F954}" type="pres">
      <dgm:prSet presAssocID="{34949338-223B-44D9-8774-A1DABF2419C6}" presName="chevron1" presStyleLbl="alignNode1" presStyleIdx="7" presStyleCnt="21"/>
      <dgm:spPr/>
    </dgm:pt>
    <dgm:pt modelId="{DB1D5CF9-0A41-4333-AF29-A08A1F8EA2FC}" type="pres">
      <dgm:prSet presAssocID="{34949338-223B-44D9-8774-A1DABF2419C6}" presName="chevron2" presStyleLbl="alignNode1" presStyleIdx="8" presStyleCnt="21"/>
      <dgm:spPr/>
    </dgm:pt>
    <dgm:pt modelId="{8A358AB8-8D66-4B11-89CC-AD8D9A022239}" type="pres">
      <dgm:prSet presAssocID="{34949338-223B-44D9-8774-A1DABF2419C6}" presName="chevron3" presStyleLbl="alignNode1" presStyleIdx="9" presStyleCnt="21"/>
      <dgm:spPr/>
    </dgm:pt>
    <dgm:pt modelId="{F3F0F0AD-3033-4338-9F6A-C274B3B435C6}" type="pres">
      <dgm:prSet presAssocID="{34949338-223B-44D9-8774-A1DABF2419C6}" presName="chevron4" presStyleLbl="alignNode1" presStyleIdx="10" presStyleCnt="21"/>
      <dgm:spPr/>
    </dgm:pt>
    <dgm:pt modelId="{5F4AE67F-C7B1-4908-8C46-08D67AE17981}" type="pres">
      <dgm:prSet presAssocID="{34949338-223B-44D9-8774-A1DABF2419C6}" presName="chevron5" presStyleLbl="alignNode1" presStyleIdx="11" presStyleCnt="21"/>
      <dgm:spPr/>
    </dgm:pt>
    <dgm:pt modelId="{313C85D2-C442-45B6-8283-A5BCAE8303B2}" type="pres">
      <dgm:prSet presAssocID="{34949338-223B-44D9-8774-A1DABF2419C6}" presName="chevron6" presStyleLbl="alignNode1" presStyleIdx="12" presStyleCnt="21"/>
      <dgm:spPr/>
    </dgm:pt>
    <dgm:pt modelId="{60594678-E16E-4AB9-947A-4F4A01B17055}" type="pres">
      <dgm:prSet presAssocID="{34949338-223B-44D9-8774-A1DABF2419C6}" presName="chevron7" presStyleLbl="alignNode1" presStyleIdx="13" presStyleCnt="21"/>
      <dgm:spPr/>
    </dgm:pt>
    <dgm:pt modelId="{D84214B6-D642-4A27-838A-7C8D9567C20F}" type="pres">
      <dgm:prSet presAssocID="{34949338-223B-44D9-8774-A1DABF2419C6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43333785-6F9B-4AAD-8511-A32CBD12CE1B}" type="pres">
      <dgm:prSet presAssocID="{3DDC4653-D90C-46D4-BDFC-B27F759F73B6}" presName="sibTrans" presStyleCnt="0"/>
      <dgm:spPr/>
    </dgm:pt>
    <dgm:pt modelId="{1811807F-DD21-410B-8F45-EC91E4131EDD}" type="pres">
      <dgm:prSet presAssocID="{B3E79D4A-9D72-4D10-8399-0CFDB4944D20}" presName="parenttextcomposite" presStyleCnt="0"/>
      <dgm:spPr/>
    </dgm:pt>
    <dgm:pt modelId="{A1CD7910-B94C-48E5-9DB9-A2AE7A4F627F}" type="pres">
      <dgm:prSet presAssocID="{B3E79D4A-9D72-4D10-8399-0CFDB4944D20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C73E393-43A4-438E-99AE-299504C82892}" type="pres">
      <dgm:prSet presAssocID="{B3E79D4A-9D72-4D10-8399-0CFDB4944D20}" presName="composite" presStyleCnt="0"/>
      <dgm:spPr/>
    </dgm:pt>
    <dgm:pt modelId="{4A5B6379-42A2-4609-845C-8EAC0276FEDA}" type="pres">
      <dgm:prSet presAssocID="{B3E79D4A-9D72-4D10-8399-0CFDB4944D20}" presName="chevron1" presStyleLbl="alignNode1" presStyleIdx="14" presStyleCnt="21"/>
      <dgm:spPr/>
    </dgm:pt>
    <dgm:pt modelId="{CD9FFE4E-8A08-42AD-BF89-6FE1D86A8DCD}" type="pres">
      <dgm:prSet presAssocID="{B3E79D4A-9D72-4D10-8399-0CFDB4944D20}" presName="chevron2" presStyleLbl="alignNode1" presStyleIdx="15" presStyleCnt="21"/>
      <dgm:spPr/>
    </dgm:pt>
    <dgm:pt modelId="{89A5B10A-17BC-4E07-ADBA-341950F6688F}" type="pres">
      <dgm:prSet presAssocID="{B3E79D4A-9D72-4D10-8399-0CFDB4944D20}" presName="chevron3" presStyleLbl="alignNode1" presStyleIdx="16" presStyleCnt="21"/>
      <dgm:spPr/>
    </dgm:pt>
    <dgm:pt modelId="{91A652C5-B0CF-4779-AF2A-C6D078F44702}" type="pres">
      <dgm:prSet presAssocID="{B3E79D4A-9D72-4D10-8399-0CFDB4944D20}" presName="chevron4" presStyleLbl="alignNode1" presStyleIdx="17" presStyleCnt="21"/>
      <dgm:spPr/>
    </dgm:pt>
    <dgm:pt modelId="{80F3513F-2EBD-4A4A-BA50-631F9B5456A9}" type="pres">
      <dgm:prSet presAssocID="{B3E79D4A-9D72-4D10-8399-0CFDB4944D20}" presName="chevron5" presStyleLbl="alignNode1" presStyleIdx="18" presStyleCnt="21"/>
      <dgm:spPr/>
    </dgm:pt>
    <dgm:pt modelId="{9BF9223A-9369-4CF8-ADF5-C1E4B3CE210A}" type="pres">
      <dgm:prSet presAssocID="{B3E79D4A-9D72-4D10-8399-0CFDB4944D20}" presName="chevron6" presStyleLbl="alignNode1" presStyleIdx="19" presStyleCnt="21"/>
      <dgm:spPr/>
    </dgm:pt>
    <dgm:pt modelId="{4DEAFF0F-E4F9-4101-8AE3-4C80E55FA159}" type="pres">
      <dgm:prSet presAssocID="{B3E79D4A-9D72-4D10-8399-0CFDB4944D20}" presName="chevron7" presStyleLbl="alignNode1" presStyleIdx="20" presStyleCnt="21"/>
      <dgm:spPr/>
    </dgm:pt>
    <dgm:pt modelId="{F058703D-9837-42BB-84DE-ED1C6C7767EB}" type="pres">
      <dgm:prSet presAssocID="{B3E79D4A-9D72-4D10-8399-0CFDB4944D20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140DA204-91A5-4B72-93AA-CC47EECD4F0A}" type="presOf" srcId="{34949338-223B-44D9-8774-A1DABF2419C6}" destId="{654A94FC-74A9-4ED6-BFC6-778FA002C589}" srcOrd="0" destOrd="0" presId="urn:microsoft.com/office/officeart/2008/layout/VerticalAccentList"/>
    <dgm:cxn modelId="{71727405-D4AA-4EBB-B137-224D27D19F66}" type="presOf" srcId="{7F0DF6CC-CB20-4952-B891-114FFFBB00A4}" destId="{F058703D-9837-42BB-84DE-ED1C6C7767EB}" srcOrd="0" destOrd="0" presId="urn:microsoft.com/office/officeart/2008/layout/VerticalAccentList"/>
    <dgm:cxn modelId="{26B1CD12-3EC8-45B4-8287-22ADB2670174}" srcId="{712BF53E-9659-4ED5-8B28-F6813C4D807D}" destId="{3EE5A7C6-6B5E-4A14-9727-68462DA6D930}" srcOrd="0" destOrd="0" parTransId="{22867C91-9965-4B4D-9C8D-007D553C3A37}" sibTransId="{F27C8E43-8B72-4C01-B34E-DE9ECF08C3D7}"/>
    <dgm:cxn modelId="{D4578619-B4FF-49A7-A584-D621BBDFEFBD}" type="presOf" srcId="{1F32B7FA-C548-49FD-A1B1-0A07465C505D}" destId="{D84214B6-D642-4A27-838A-7C8D9567C20F}" srcOrd="0" destOrd="0" presId="urn:microsoft.com/office/officeart/2008/layout/VerticalAccentList"/>
    <dgm:cxn modelId="{B1477D1C-929F-490D-8910-479096E0856F}" type="presOf" srcId="{712BF53E-9659-4ED5-8B28-F6813C4D807D}" destId="{17C595EE-9A68-4F99-9E4F-99B6B24C5553}" srcOrd="0" destOrd="0" presId="urn:microsoft.com/office/officeart/2008/layout/VerticalAccentList"/>
    <dgm:cxn modelId="{856B851E-9415-4678-9FC9-00EEF2A5F37B}" srcId="{B3E79D4A-9D72-4D10-8399-0CFDB4944D20}" destId="{7F0DF6CC-CB20-4952-B891-114FFFBB00A4}" srcOrd="0" destOrd="0" parTransId="{316E4652-CDEE-4F93-93D9-68331C2B1A90}" sibTransId="{E4AF8B8A-CCEB-46F8-BC1F-E44B115AA258}"/>
    <dgm:cxn modelId="{AAF4BC36-1210-4A3F-8A6C-677DFE0CCB37}" srcId="{AE1DF4FB-BD59-4D59-A6C2-B920E5C595BB}" destId="{B3E79D4A-9D72-4D10-8399-0CFDB4944D20}" srcOrd="2" destOrd="0" parTransId="{31155B82-7E27-4908-A295-932D63ACB600}" sibTransId="{BB861284-58BF-45E0-A7D0-C1DDDEFAD2CD}"/>
    <dgm:cxn modelId="{7C968745-F6B8-4A58-A9E8-0791A2424E1F}" srcId="{AE1DF4FB-BD59-4D59-A6C2-B920E5C595BB}" destId="{712BF53E-9659-4ED5-8B28-F6813C4D807D}" srcOrd="0" destOrd="0" parTransId="{E8D0A490-B07D-42F6-8D99-CE6321C6A12F}" sibTransId="{91B5AC59-2CA7-4597-87EB-6CD23204C5AF}"/>
    <dgm:cxn modelId="{A7EECF8C-0470-4F6F-A294-F0E5CC4E9E5F}" type="presOf" srcId="{AE1DF4FB-BD59-4D59-A6C2-B920E5C595BB}" destId="{A3FED8E4-C156-425B-957E-A257247342F3}" srcOrd="0" destOrd="0" presId="urn:microsoft.com/office/officeart/2008/layout/VerticalAccentList"/>
    <dgm:cxn modelId="{524C048E-7A71-42E5-AF3E-7B1914AA53A2}" type="presOf" srcId="{3EE5A7C6-6B5E-4A14-9727-68462DA6D930}" destId="{E17291C0-60B3-4117-8892-73CAFE936073}" srcOrd="0" destOrd="0" presId="urn:microsoft.com/office/officeart/2008/layout/VerticalAccentList"/>
    <dgm:cxn modelId="{53FBBB93-9144-41B5-9E51-F9C8E43B6DFE}" type="presOf" srcId="{B3E79D4A-9D72-4D10-8399-0CFDB4944D20}" destId="{A1CD7910-B94C-48E5-9DB9-A2AE7A4F627F}" srcOrd="0" destOrd="0" presId="urn:microsoft.com/office/officeart/2008/layout/VerticalAccentList"/>
    <dgm:cxn modelId="{83FD50CD-EC2E-4B22-B986-DCD4FB765936}" srcId="{34949338-223B-44D9-8774-A1DABF2419C6}" destId="{1F32B7FA-C548-49FD-A1B1-0A07465C505D}" srcOrd="0" destOrd="0" parTransId="{7BB6E916-4C71-4AC3-86B1-A74001C7FFAC}" sibTransId="{7F2036EE-87EC-4497-BB73-3DD78A1BFE55}"/>
    <dgm:cxn modelId="{FF56FCDF-714F-46A8-8F5E-3DCFAF41811B}" srcId="{AE1DF4FB-BD59-4D59-A6C2-B920E5C595BB}" destId="{34949338-223B-44D9-8774-A1DABF2419C6}" srcOrd="1" destOrd="0" parTransId="{CE04E6BD-D96E-417C-BAEF-06A6D4210326}" sibTransId="{3DDC4653-D90C-46D4-BDFC-B27F759F73B6}"/>
    <dgm:cxn modelId="{CE79F9B4-6647-4487-B56F-640F9C2B5BD4}" type="presParOf" srcId="{A3FED8E4-C156-425B-957E-A257247342F3}" destId="{525F9185-B30D-4D15-A3A8-A62850C7BBCF}" srcOrd="0" destOrd="0" presId="urn:microsoft.com/office/officeart/2008/layout/VerticalAccentList"/>
    <dgm:cxn modelId="{FB9A40FE-6CEF-4046-85C9-AE1B37C47EA3}" type="presParOf" srcId="{525F9185-B30D-4D15-A3A8-A62850C7BBCF}" destId="{17C595EE-9A68-4F99-9E4F-99B6B24C5553}" srcOrd="0" destOrd="0" presId="urn:microsoft.com/office/officeart/2008/layout/VerticalAccentList"/>
    <dgm:cxn modelId="{1DF0B57A-7747-4409-9B01-C4036AC8E273}" type="presParOf" srcId="{A3FED8E4-C156-425B-957E-A257247342F3}" destId="{D07EF552-F161-41BA-AC2B-35E582813165}" srcOrd="1" destOrd="0" presId="urn:microsoft.com/office/officeart/2008/layout/VerticalAccentList"/>
    <dgm:cxn modelId="{3DD62E3D-F48B-45F2-BF17-998D7F361D55}" type="presParOf" srcId="{D07EF552-F161-41BA-AC2B-35E582813165}" destId="{2A37C2AB-ED55-44E2-9B25-587BF69659A7}" srcOrd="0" destOrd="0" presId="urn:microsoft.com/office/officeart/2008/layout/VerticalAccentList"/>
    <dgm:cxn modelId="{1A8ACADC-CEE1-45A2-A03E-3AB1E59F78BD}" type="presParOf" srcId="{D07EF552-F161-41BA-AC2B-35E582813165}" destId="{0F06C3E7-BC4D-4D87-91D5-A6F0E0A75030}" srcOrd="1" destOrd="0" presId="urn:microsoft.com/office/officeart/2008/layout/VerticalAccentList"/>
    <dgm:cxn modelId="{FD5C84FF-A972-4AF6-9997-10FED7348E87}" type="presParOf" srcId="{D07EF552-F161-41BA-AC2B-35E582813165}" destId="{DF534A42-1CEF-4C8B-A599-26F9CE1646E9}" srcOrd="2" destOrd="0" presId="urn:microsoft.com/office/officeart/2008/layout/VerticalAccentList"/>
    <dgm:cxn modelId="{3D7E2AEA-7111-4193-A2C0-E99C72A0ED56}" type="presParOf" srcId="{D07EF552-F161-41BA-AC2B-35E582813165}" destId="{C67262D6-7754-4F38-9CF7-83E60661DA57}" srcOrd="3" destOrd="0" presId="urn:microsoft.com/office/officeart/2008/layout/VerticalAccentList"/>
    <dgm:cxn modelId="{D1259906-B0A9-4595-A169-29F4CD085334}" type="presParOf" srcId="{D07EF552-F161-41BA-AC2B-35E582813165}" destId="{FDAD35BB-C1F2-4FAA-A431-C806A31D1260}" srcOrd="4" destOrd="0" presId="urn:microsoft.com/office/officeart/2008/layout/VerticalAccentList"/>
    <dgm:cxn modelId="{2919E785-0302-4759-B8DC-7D6BECCD1312}" type="presParOf" srcId="{D07EF552-F161-41BA-AC2B-35E582813165}" destId="{4117DD86-01EE-4EE8-AA67-48D5CF65144F}" srcOrd="5" destOrd="0" presId="urn:microsoft.com/office/officeart/2008/layout/VerticalAccentList"/>
    <dgm:cxn modelId="{BFE5F936-C438-42A4-BD70-81E5D360635F}" type="presParOf" srcId="{D07EF552-F161-41BA-AC2B-35E582813165}" destId="{A29EF569-BFFD-447A-820E-277F4AEC3A55}" srcOrd="6" destOrd="0" presId="urn:microsoft.com/office/officeart/2008/layout/VerticalAccentList"/>
    <dgm:cxn modelId="{1C603A3C-53A8-4BB1-8DB4-FA2A9ADEF95A}" type="presParOf" srcId="{D07EF552-F161-41BA-AC2B-35E582813165}" destId="{E17291C0-60B3-4117-8892-73CAFE936073}" srcOrd="7" destOrd="0" presId="urn:microsoft.com/office/officeart/2008/layout/VerticalAccentList"/>
    <dgm:cxn modelId="{C378EDDA-9918-4669-9F6C-B1973A39D5C1}" type="presParOf" srcId="{A3FED8E4-C156-425B-957E-A257247342F3}" destId="{D64478E7-D192-4480-8EF0-6E5EE4CF4F4E}" srcOrd="2" destOrd="0" presId="urn:microsoft.com/office/officeart/2008/layout/VerticalAccentList"/>
    <dgm:cxn modelId="{0023F520-EF5A-4194-85B1-2101CB03FE8C}" type="presParOf" srcId="{A3FED8E4-C156-425B-957E-A257247342F3}" destId="{146EEAA1-4E9F-4ACA-925D-6EC3CC629FE6}" srcOrd="3" destOrd="0" presId="urn:microsoft.com/office/officeart/2008/layout/VerticalAccentList"/>
    <dgm:cxn modelId="{CC5C1548-2094-4794-9753-517B663FE9EF}" type="presParOf" srcId="{146EEAA1-4E9F-4ACA-925D-6EC3CC629FE6}" destId="{654A94FC-74A9-4ED6-BFC6-778FA002C589}" srcOrd="0" destOrd="0" presId="urn:microsoft.com/office/officeart/2008/layout/VerticalAccentList"/>
    <dgm:cxn modelId="{FFA98EB9-5961-4048-9A6F-0C949BDC0E0D}" type="presParOf" srcId="{A3FED8E4-C156-425B-957E-A257247342F3}" destId="{A2749B8A-BF96-4002-9431-48E9AB7C9511}" srcOrd="4" destOrd="0" presId="urn:microsoft.com/office/officeart/2008/layout/VerticalAccentList"/>
    <dgm:cxn modelId="{08AC89C0-B75B-4F49-8A88-9CD29C8355F3}" type="presParOf" srcId="{A2749B8A-BF96-4002-9431-48E9AB7C9511}" destId="{44F7084D-4AA0-46F1-9FE0-89D73FD3F954}" srcOrd="0" destOrd="0" presId="urn:microsoft.com/office/officeart/2008/layout/VerticalAccentList"/>
    <dgm:cxn modelId="{A576A9F2-3A20-464E-B29A-4EE3E3AC240E}" type="presParOf" srcId="{A2749B8A-BF96-4002-9431-48E9AB7C9511}" destId="{DB1D5CF9-0A41-4333-AF29-A08A1F8EA2FC}" srcOrd="1" destOrd="0" presId="urn:microsoft.com/office/officeart/2008/layout/VerticalAccentList"/>
    <dgm:cxn modelId="{1D154E39-A915-4514-A45C-CDE7B7113B55}" type="presParOf" srcId="{A2749B8A-BF96-4002-9431-48E9AB7C9511}" destId="{8A358AB8-8D66-4B11-89CC-AD8D9A022239}" srcOrd="2" destOrd="0" presId="urn:microsoft.com/office/officeart/2008/layout/VerticalAccentList"/>
    <dgm:cxn modelId="{9742F455-F74B-41EC-8DC6-F494FA5D5941}" type="presParOf" srcId="{A2749B8A-BF96-4002-9431-48E9AB7C9511}" destId="{F3F0F0AD-3033-4338-9F6A-C274B3B435C6}" srcOrd="3" destOrd="0" presId="urn:microsoft.com/office/officeart/2008/layout/VerticalAccentList"/>
    <dgm:cxn modelId="{0BBF46F8-1A6F-493B-B81E-A6CF0009DBAA}" type="presParOf" srcId="{A2749B8A-BF96-4002-9431-48E9AB7C9511}" destId="{5F4AE67F-C7B1-4908-8C46-08D67AE17981}" srcOrd="4" destOrd="0" presId="urn:microsoft.com/office/officeart/2008/layout/VerticalAccentList"/>
    <dgm:cxn modelId="{534AA45B-CF6E-410E-A563-6A50DC85B3B9}" type="presParOf" srcId="{A2749B8A-BF96-4002-9431-48E9AB7C9511}" destId="{313C85D2-C442-45B6-8283-A5BCAE8303B2}" srcOrd="5" destOrd="0" presId="urn:microsoft.com/office/officeart/2008/layout/VerticalAccentList"/>
    <dgm:cxn modelId="{38EA4249-8E82-4DE3-93F0-6BEFCD4D99CB}" type="presParOf" srcId="{A2749B8A-BF96-4002-9431-48E9AB7C9511}" destId="{60594678-E16E-4AB9-947A-4F4A01B17055}" srcOrd="6" destOrd="0" presId="urn:microsoft.com/office/officeart/2008/layout/VerticalAccentList"/>
    <dgm:cxn modelId="{BE8AB572-84C1-4BFB-BF92-C2DB99F859A0}" type="presParOf" srcId="{A2749B8A-BF96-4002-9431-48E9AB7C9511}" destId="{D84214B6-D642-4A27-838A-7C8D9567C20F}" srcOrd="7" destOrd="0" presId="urn:microsoft.com/office/officeart/2008/layout/VerticalAccentList"/>
    <dgm:cxn modelId="{58DF9A3E-560B-41D3-91D8-C1E3A8ED7927}" type="presParOf" srcId="{A3FED8E4-C156-425B-957E-A257247342F3}" destId="{43333785-6F9B-4AAD-8511-A32CBD12CE1B}" srcOrd="5" destOrd="0" presId="urn:microsoft.com/office/officeart/2008/layout/VerticalAccentList"/>
    <dgm:cxn modelId="{F3ADC70F-1BB5-46A5-9A32-5E9986DF47C0}" type="presParOf" srcId="{A3FED8E4-C156-425B-957E-A257247342F3}" destId="{1811807F-DD21-410B-8F45-EC91E4131EDD}" srcOrd="6" destOrd="0" presId="urn:microsoft.com/office/officeart/2008/layout/VerticalAccentList"/>
    <dgm:cxn modelId="{A7D96017-AB6E-4286-AA20-83651F5302B1}" type="presParOf" srcId="{1811807F-DD21-410B-8F45-EC91E4131EDD}" destId="{A1CD7910-B94C-48E5-9DB9-A2AE7A4F627F}" srcOrd="0" destOrd="0" presId="urn:microsoft.com/office/officeart/2008/layout/VerticalAccentList"/>
    <dgm:cxn modelId="{990E85BE-3C84-4E06-BBF9-818BD5576CFB}" type="presParOf" srcId="{A3FED8E4-C156-425B-957E-A257247342F3}" destId="{0C73E393-43A4-438E-99AE-299504C82892}" srcOrd="7" destOrd="0" presId="urn:microsoft.com/office/officeart/2008/layout/VerticalAccentList"/>
    <dgm:cxn modelId="{FD397585-6575-49B8-B9EC-FB229EE5E864}" type="presParOf" srcId="{0C73E393-43A4-438E-99AE-299504C82892}" destId="{4A5B6379-42A2-4609-845C-8EAC0276FEDA}" srcOrd="0" destOrd="0" presId="urn:microsoft.com/office/officeart/2008/layout/VerticalAccentList"/>
    <dgm:cxn modelId="{EE41F1E3-DAA1-4BD2-8FA1-10C2E43FFF79}" type="presParOf" srcId="{0C73E393-43A4-438E-99AE-299504C82892}" destId="{CD9FFE4E-8A08-42AD-BF89-6FE1D86A8DCD}" srcOrd="1" destOrd="0" presId="urn:microsoft.com/office/officeart/2008/layout/VerticalAccentList"/>
    <dgm:cxn modelId="{24851201-D250-4963-A8ED-A6B702EAC5B8}" type="presParOf" srcId="{0C73E393-43A4-438E-99AE-299504C82892}" destId="{89A5B10A-17BC-4E07-ADBA-341950F6688F}" srcOrd="2" destOrd="0" presId="urn:microsoft.com/office/officeart/2008/layout/VerticalAccentList"/>
    <dgm:cxn modelId="{577C095E-2FBB-497B-852C-5B32D8E5FB61}" type="presParOf" srcId="{0C73E393-43A4-438E-99AE-299504C82892}" destId="{91A652C5-B0CF-4779-AF2A-C6D078F44702}" srcOrd="3" destOrd="0" presId="urn:microsoft.com/office/officeart/2008/layout/VerticalAccentList"/>
    <dgm:cxn modelId="{D26CAF38-8233-4CD6-BC24-87DAB758177F}" type="presParOf" srcId="{0C73E393-43A4-438E-99AE-299504C82892}" destId="{80F3513F-2EBD-4A4A-BA50-631F9B5456A9}" srcOrd="4" destOrd="0" presId="urn:microsoft.com/office/officeart/2008/layout/VerticalAccentList"/>
    <dgm:cxn modelId="{60474D95-BEC8-4ABE-91CE-4E3343FCD0A0}" type="presParOf" srcId="{0C73E393-43A4-438E-99AE-299504C82892}" destId="{9BF9223A-9369-4CF8-ADF5-C1E4B3CE210A}" srcOrd="5" destOrd="0" presId="urn:microsoft.com/office/officeart/2008/layout/VerticalAccentList"/>
    <dgm:cxn modelId="{2207EFA0-3C96-4834-8BA1-0E61905B79B1}" type="presParOf" srcId="{0C73E393-43A4-438E-99AE-299504C82892}" destId="{4DEAFF0F-E4F9-4101-8AE3-4C80E55FA159}" srcOrd="6" destOrd="0" presId="urn:microsoft.com/office/officeart/2008/layout/VerticalAccentList"/>
    <dgm:cxn modelId="{07EF4411-7BF2-4CFD-80E1-F201703A6CF5}" type="presParOf" srcId="{0C73E393-43A4-438E-99AE-299504C82892}" destId="{F058703D-9837-42BB-84DE-ED1C6C7767E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Виктория Кораблева</a:t>
          </a:r>
          <a:r>
            <a:rPr lang="ru-RU" sz="1500" dirty="0"/>
            <a:t> </a:t>
          </a:r>
          <a:r>
            <a:rPr lang="ru-RU" sz="1000" b="1" dirty="0"/>
            <a:t>студентка </a:t>
          </a:r>
          <a:r>
            <a:rPr lang="ru-RU" sz="1000" b="1" i="0" dirty="0"/>
            <a:t>Института журналистики, коммуникаций и медиаобразования</a:t>
          </a:r>
          <a:r>
            <a:rPr lang="ru-RU" sz="1000" b="1" dirty="0"/>
            <a:t>  МПГУ, специальность – журналистика. Обладательница Президентской премии за репортаж на экологическую тему. Участник команды победителей Всероссийского конкурса «Культурный след»</a:t>
          </a:r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Лада Алимова</a:t>
          </a:r>
        </a:p>
        <a:p>
          <a:r>
            <a:rPr lang="ru-RU" sz="1000" b="1" dirty="0"/>
            <a:t>студентка факультета коммуникаций, медиа и дизайна НИУ ВШЭ, специальность -  журналистика. Участник команды победителей Всероссийского конкурса «Культурный след»</a:t>
          </a:r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Олеся Яковлева</a:t>
          </a:r>
        </a:p>
        <a:p>
          <a:r>
            <a:rPr lang="ru-RU" sz="1600" b="1" dirty="0">
              <a:solidFill>
                <a:schemeClr val="tx1">
                  <a:lumMod val="65000"/>
                  <a:lumOff val="35000"/>
                </a:schemeClr>
              </a:solidFill>
            </a:rPr>
            <a:t>студентка факультета коммуникаций, медиа и дизайна, специальность – </a:t>
          </a:r>
          <a:r>
            <a:rPr lang="ru-RU" sz="1600" b="1" dirty="0" err="1">
              <a:solidFill>
                <a:schemeClr val="tx1">
                  <a:lumMod val="65000"/>
                  <a:lumOff val="35000"/>
                </a:schemeClr>
              </a:solidFill>
            </a:rPr>
            <a:t>медиакоммуникации</a:t>
          </a:r>
          <a:endParaRPr lang="ru-RU" sz="16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3">
        <dgm:presLayoutVars>
          <dgm:bulletEnabled val="1"/>
        </dgm:presLayoutVars>
      </dgm:prSet>
      <dgm:spPr/>
    </dgm:pt>
    <dgm:pt modelId="{10BF69EC-ED68-4B89-8093-4CCEB0818F5D}" type="pres">
      <dgm:prSet presAssocID="{8D012C41-40E0-4813-8F17-3AFAE0D6C86A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3">
        <dgm:presLayoutVars>
          <dgm:bulletEnabled val="1"/>
        </dgm:presLayoutVars>
      </dgm:prSet>
      <dgm:spPr/>
    </dgm:pt>
    <dgm:pt modelId="{4BCED40D-AB3E-4375-BC83-83629E92C1E5}" type="pres">
      <dgm:prSet presAssocID="{8240BD23-8EED-4FFF-924F-75F1F45B2D06}" presName="rect1" presStyleLbl="ln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2" presStyleCnt="3" custScaleX="104936">
        <dgm:presLayoutVars>
          <dgm:bulletEnabled val="1"/>
        </dgm:presLayoutVars>
      </dgm:prSet>
      <dgm:spPr/>
    </dgm:pt>
    <dgm:pt modelId="{E2DB4F59-F5A8-4292-BD03-AE3338412933}" type="pres">
      <dgm:prSet presAssocID="{54E1E4DF-2A18-4DD0-A7A0-246E0B435116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71298960-C33F-426E-BE35-FA87B8CBF264}" type="presOf" srcId="{54E1E4DF-2A18-4DD0-A7A0-246E0B435116}" destId="{FBF61CDC-D48A-4FAD-8774-787E6F425847}" srcOrd="0" destOrd="0" presId="urn:microsoft.com/office/officeart/2008/layout/AlternatingPictureBlocks"/>
    <dgm:cxn modelId="{6B9BE84B-B524-485D-94E0-23C4C38C3939}" srcId="{1B5E6E40-CDE8-4FC6-B4E2-E329266F9DA6}" destId="{54E1E4DF-2A18-4DD0-A7A0-246E0B435116}" srcOrd="2" destOrd="0" parTransId="{AD1B0834-600A-497B-8CD4-B63FFCCE3C6B}" sibTransId="{6D8F099F-9026-46FC-8FF5-FA06F74926AC}"/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A8642D55-650B-4577-9601-0E90202FE3A3}" type="presOf" srcId="{8240BD23-8EED-4FFF-924F-75F1F45B2D06}" destId="{DB264486-C15C-4C6C-AF58-A56B2CAA7B38}" srcOrd="0" destOrd="0" presId="urn:microsoft.com/office/officeart/2008/layout/AlternatingPictureBlocks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B184A2AB-425C-48D9-85F6-FA51873270FD}" type="presParOf" srcId="{2984CA6C-ABD8-46F1-B4A2-F5C4517655EE}" destId="{509D3FB2-C4C9-4B95-8AC6-7D0A94258F9D}" srcOrd="2" destOrd="0" presId="urn:microsoft.com/office/officeart/2008/layout/AlternatingPictureBlocks"/>
    <dgm:cxn modelId="{86CDB2AD-8842-4692-B528-CA0E0DE37C25}" type="presParOf" srcId="{509D3FB2-C4C9-4B95-8AC6-7D0A94258F9D}" destId="{DB264486-C15C-4C6C-AF58-A56B2CAA7B38}" srcOrd="0" destOrd="0" presId="urn:microsoft.com/office/officeart/2008/layout/AlternatingPictureBlocks"/>
    <dgm:cxn modelId="{5154AFFD-9F3D-4589-9642-7EEE2DF13AF3}" type="presParOf" srcId="{509D3FB2-C4C9-4B95-8AC6-7D0A94258F9D}" destId="{4BCED40D-AB3E-4375-BC83-83629E92C1E5}" srcOrd="1" destOrd="0" presId="urn:microsoft.com/office/officeart/2008/layout/AlternatingPictureBlocks"/>
    <dgm:cxn modelId="{13583DC0-3806-47D2-B389-751718709A8D}" type="presParOf" srcId="{2984CA6C-ABD8-46F1-B4A2-F5C4517655EE}" destId="{8B86AFE4-90EC-48DF-87CC-4558C1FD3404}" srcOrd="3" destOrd="0" presId="urn:microsoft.com/office/officeart/2008/layout/AlternatingPictureBlocks"/>
    <dgm:cxn modelId="{D785D742-CC99-440F-9A2B-E3D8B5110A4C}" type="presParOf" srcId="{2984CA6C-ABD8-46F1-B4A2-F5C4517655EE}" destId="{AE04F18E-E1C8-42F1-923F-BAE8C6B6B17C}" srcOrd="4" destOrd="0" presId="urn:microsoft.com/office/officeart/2008/layout/AlternatingPictureBlocks"/>
    <dgm:cxn modelId="{953428B9-6D7D-4E57-9A01-BB0D468E8CFC}" type="presParOf" srcId="{AE04F18E-E1C8-42F1-923F-BAE8C6B6B17C}" destId="{FBF61CDC-D48A-4FAD-8774-787E6F425847}" srcOrd="0" destOrd="0" presId="urn:microsoft.com/office/officeart/2008/layout/AlternatingPictureBlocks"/>
    <dgm:cxn modelId="{74DB929B-0411-4FF1-82D6-E8EFCCE3012A}" type="presParOf" srcId="{AE04F18E-E1C8-42F1-923F-BAE8C6B6B17C}" destId="{E2DB4F59-F5A8-4292-BD03-AE333841293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Юлия Аксёнова</a:t>
          </a:r>
        </a:p>
        <a:p>
          <a:r>
            <a:rPr lang="ru-RU" sz="1300" b="1" dirty="0"/>
            <a:t>студентка факультета журналистики </a:t>
          </a:r>
          <a:r>
            <a:rPr lang="ru-RU" sz="1300" b="1" dirty="0" err="1"/>
            <a:t>СПбГУП</a:t>
          </a:r>
          <a:r>
            <a:rPr lang="ru-RU" sz="1300" b="1" dirty="0"/>
            <a:t>, корреспондент Издательского дома «Калужские губернские ведомости». </a:t>
          </a:r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Виктория </a:t>
          </a:r>
        </a:p>
        <a:p>
          <a:r>
            <a:rPr lang="ru-RU" b="1" dirty="0">
              <a:solidFill>
                <a:srgbClr val="C00000"/>
              </a:solidFill>
            </a:rPr>
            <a:t>Краснопевцева</a:t>
          </a:r>
        </a:p>
        <a:p>
          <a:r>
            <a:rPr lang="ru-RU" b="1" dirty="0"/>
            <a:t>студентка факультета журналистики МГУ</a:t>
          </a:r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Мария </a:t>
          </a:r>
          <a:r>
            <a:rPr lang="ru-RU" b="1" dirty="0" err="1">
              <a:solidFill>
                <a:srgbClr val="C00000"/>
              </a:solidFill>
            </a:rPr>
            <a:t>Салыга</a:t>
          </a:r>
          <a:endParaRPr lang="ru-RU" b="1" dirty="0">
            <a:solidFill>
              <a:srgbClr val="C00000"/>
            </a:solidFill>
          </a:endParaRPr>
        </a:p>
        <a:p>
          <a:r>
            <a:rPr lang="ru-RU" b="1" dirty="0"/>
            <a:t>студентка факультета журналистики </a:t>
          </a:r>
          <a:r>
            <a:rPr lang="ru-RU" b="1" dirty="0" err="1"/>
            <a:t>СПбГУП</a:t>
          </a:r>
          <a:endParaRPr lang="ru-RU" b="1" dirty="0"/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3">
        <dgm:presLayoutVars>
          <dgm:bulletEnabled val="1"/>
        </dgm:presLayoutVars>
      </dgm:prSet>
      <dgm:spPr/>
    </dgm:pt>
    <dgm:pt modelId="{10BF69EC-ED68-4B89-8093-4CCEB0818F5D}" type="pres">
      <dgm:prSet presAssocID="{8D012C41-40E0-4813-8F17-3AFAE0D6C86A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3">
        <dgm:presLayoutVars>
          <dgm:bulletEnabled val="1"/>
        </dgm:presLayoutVars>
      </dgm:prSet>
      <dgm:spPr/>
    </dgm:pt>
    <dgm:pt modelId="{4BCED40D-AB3E-4375-BC83-83629E92C1E5}" type="pres">
      <dgm:prSet presAssocID="{8240BD23-8EED-4FFF-924F-75F1F45B2D06}" presName="rect1" presStyleLbl="ln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2" presStyleCnt="3">
        <dgm:presLayoutVars>
          <dgm:bulletEnabled val="1"/>
        </dgm:presLayoutVars>
      </dgm:prSet>
      <dgm:spPr/>
    </dgm:pt>
    <dgm:pt modelId="{E2DB4F59-F5A8-4292-BD03-AE3338412933}" type="pres">
      <dgm:prSet presAssocID="{54E1E4DF-2A18-4DD0-A7A0-246E0B435116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</dgm:ptLst>
  <dgm:cxnLst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71298960-C33F-426E-BE35-FA87B8CBF264}" type="presOf" srcId="{54E1E4DF-2A18-4DD0-A7A0-246E0B435116}" destId="{FBF61CDC-D48A-4FAD-8774-787E6F425847}" srcOrd="0" destOrd="0" presId="urn:microsoft.com/office/officeart/2008/layout/AlternatingPictureBlocks"/>
    <dgm:cxn modelId="{6B9BE84B-B524-485D-94E0-23C4C38C3939}" srcId="{1B5E6E40-CDE8-4FC6-B4E2-E329266F9DA6}" destId="{54E1E4DF-2A18-4DD0-A7A0-246E0B435116}" srcOrd="2" destOrd="0" parTransId="{AD1B0834-600A-497B-8CD4-B63FFCCE3C6B}" sibTransId="{6D8F099F-9026-46FC-8FF5-FA06F74926AC}"/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A8642D55-650B-4577-9601-0E90202FE3A3}" type="presOf" srcId="{8240BD23-8EED-4FFF-924F-75F1F45B2D06}" destId="{DB264486-C15C-4C6C-AF58-A56B2CAA7B38}" srcOrd="0" destOrd="0" presId="urn:microsoft.com/office/officeart/2008/layout/AlternatingPictureBlocks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B184A2AB-425C-48D9-85F6-FA51873270FD}" type="presParOf" srcId="{2984CA6C-ABD8-46F1-B4A2-F5C4517655EE}" destId="{509D3FB2-C4C9-4B95-8AC6-7D0A94258F9D}" srcOrd="2" destOrd="0" presId="urn:microsoft.com/office/officeart/2008/layout/AlternatingPictureBlocks"/>
    <dgm:cxn modelId="{86CDB2AD-8842-4692-B528-CA0E0DE37C25}" type="presParOf" srcId="{509D3FB2-C4C9-4B95-8AC6-7D0A94258F9D}" destId="{DB264486-C15C-4C6C-AF58-A56B2CAA7B38}" srcOrd="0" destOrd="0" presId="urn:microsoft.com/office/officeart/2008/layout/AlternatingPictureBlocks"/>
    <dgm:cxn modelId="{5154AFFD-9F3D-4589-9642-7EEE2DF13AF3}" type="presParOf" srcId="{509D3FB2-C4C9-4B95-8AC6-7D0A94258F9D}" destId="{4BCED40D-AB3E-4375-BC83-83629E92C1E5}" srcOrd="1" destOrd="0" presId="urn:microsoft.com/office/officeart/2008/layout/AlternatingPictureBlocks"/>
    <dgm:cxn modelId="{13583DC0-3806-47D2-B389-751718709A8D}" type="presParOf" srcId="{2984CA6C-ABD8-46F1-B4A2-F5C4517655EE}" destId="{8B86AFE4-90EC-48DF-87CC-4558C1FD3404}" srcOrd="3" destOrd="0" presId="urn:microsoft.com/office/officeart/2008/layout/AlternatingPictureBlocks"/>
    <dgm:cxn modelId="{D785D742-CC99-440F-9A2B-E3D8B5110A4C}" type="presParOf" srcId="{2984CA6C-ABD8-46F1-B4A2-F5C4517655EE}" destId="{AE04F18E-E1C8-42F1-923F-BAE8C6B6B17C}" srcOrd="4" destOrd="0" presId="urn:microsoft.com/office/officeart/2008/layout/AlternatingPictureBlocks"/>
    <dgm:cxn modelId="{953428B9-6D7D-4E57-9A01-BB0D468E8CFC}" type="presParOf" srcId="{AE04F18E-E1C8-42F1-923F-BAE8C6B6B17C}" destId="{FBF61CDC-D48A-4FAD-8774-787E6F425847}" srcOrd="0" destOrd="0" presId="urn:microsoft.com/office/officeart/2008/layout/AlternatingPictureBlocks"/>
    <dgm:cxn modelId="{74DB929B-0411-4FF1-82D6-E8EFCCE3012A}" type="presParOf" srcId="{AE04F18E-E1C8-42F1-923F-BAE8C6B6B17C}" destId="{E2DB4F59-F5A8-4292-BD03-AE333841293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Алена Васина</a:t>
          </a:r>
        </a:p>
        <a:p>
          <a:r>
            <a:rPr lang="ru-RU" sz="1500" b="1" dirty="0"/>
            <a:t>студентка филологического </a:t>
          </a:r>
          <a:r>
            <a:rPr lang="ru-RU" sz="1500" b="1" i="0" dirty="0"/>
            <a:t>факультета  журналистики Л</a:t>
          </a:r>
          <a:r>
            <a:rPr lang="ru-RU" sz="1500" b="1" dirty="0"/>
            <a:t>ГУ                     им. А.С. Пушкина, специальность – журналистика</a:t>
          </a:r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Александра </a:t>
          </a:r>
          <a:r>
            <a:rPr lang="ru-RU" sz="1800" b="1" dirty="0" err="1">
              <a:solidFill>
                <a:srgbClr val="C00000"/>
              </a:solidFill>
            </a:rPr>
            <a:t>Неуступкина</a:t>
          </a:r>
          <a:endParaRPr lang="ru-RU" sz="1800" b="1" dirty="0">
            <a:solidFill>
              <a:srgbClr val="C00000"/>
            </a:solidFill>
          </a:endParaRPr>
        </a:p>
        <a:p>
          <a:r>
            <a:rPr lang="ru-RU" sz="1400" b="1" dirty="0"/>
            <a:t>студентка филологического факультета НИУ ВШЭ, специальность -  журналистика.</a:t>
          </a:r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Валерия </a:t>
          </a:r>
          <a:r>
            <a:rPr lang="ru-RU" sz="1800" b="1" dirty="0" err="1">
              <a:solidFill>
                <a:srgbClr val="C00000"/>
              </a:solidFill>
            </a:rPr>
            <a:t>Ермаченкова</a:t>
          </a:r>
          <a:endParaRPr lang="ru-RU" sz="1800" b="1" dirty="0">
            <a:solidFill>
              <a:srgbClr val="C00000"/>
            </a:solidFill>
          </a:endParaRPr>
        </a:p>
        <a:p>
          <a:r>
            <a:rPr lang="ru-RU" sz="1200" b="1" dirty="0">
              <a:solidFill>
                <a:schemeClr val="tx1">
                  <a:lumMod val="65000"/>
                  <a:lumOff val="35000"/>
                </a:schemeClr>
              </a:solidFill>
            </a:rPr>
            <a:t>студентка </a:t>
          </a:r>
          <a:r>
            <a:rPr lang="ru-RU" sz="1200" b="1" i="0" dirty="0">
              <a:solidFill>
                <a:schemeClr val="tx1">
                  <a:lumMod val="65000"/>
                  <a:lumOff val="35000"/>
                </a:schemeClr>
              </a:solidFill>
            </a:rPr>
            <a:t>факультета рекламы и связи с общественностью Института мировой экономики и бизнеса Российского университета дружбы народов </a:t>
          </a:r>
          <a:r>
            <a:rPr lang="ru-RU" sz="1600" b="0" i="0" dirty="0">
              <a:solidFill>
                <a:schemeClr val="tx1">
                  <a:lumMod val="65000"/>
                  <a:lumOff val="35000"/>
                </a:schemeClr>
              </a:solidFill>
            </a:rPr>
            <a:t>(РУДН) </a:t>
          </a:r>
          <a:endParaRPr lang="ru-RU" sz="16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3">
        <dgm:presLayoutVars>
          <dgm:bulletEnabled val="1"/>
        </dgm:presLayoutVars>
      </dgm:prSet>
      <dgm:spPr/>
    </dgm:pt>
    <dgm:pt modelId="{10BF69EC-ED68-4B89-8093-4CCEB0818F5D}" type="pres">
      <dgm:prSet presAssocID="{8D012C41-40E0-4813-8F17-3AFAE0D6C86A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3">
        <dgm:presLayoutVars>
          <dgm:bulletEnabled val="1"/>
        </dgm:presLayoutVars>
      </dgm:prSet>
      <dgm:spPr/>
    </dgm:pt>
    <dgm:pt modelId="{4BCED40D-AB3E-4375-BC83-83629E92C1E5}" type="pres">
      <dgm:prSet presAssocID="{8240BD23-8EED-4FFF-924F-75F1F45B2D06}" presName="rect1" presStyleLbl="ln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2" presStyleCnt="3" custScaleX="104936">
        <dgm:presLayoutVars>
          <dgm:bulletEnabled val="1"/>
        </dgm:presLayoutVars>
      </dgm:prSet>
      <dgm:spPr/>
    </dgm:pt>
    <dgm:pt modelId="{E2DB4F59-F5A8-4292-BD03-AE3338412933}" type="pres">
      <dgm:prSet presAssocID="{54E1E4DF-2A18-4DD0-A7A0-246E0B435116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</dgm:ptLst>
  <dgm:cxnLst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71298960-C33F-426E-BE35-FA87B8CBF264}" type="presOf" srcId="{54E1E4DF-2A18-4DD0-A7A0-246E0B435116}" destId="{FBF61CDC-D48A-4FAD-8774-787E6F425847}" srcOrd="0" destOrd="0" presId="urn:microsoft.com/office/officeart/2008/layout/AlternatingPictureBlocks"/>
    <dgm:cxn modelId="{6B9BE84B-B524-485D-94E0-23C4C38C3939}" srcId="{1B5E6E40-CDE8-4FC6-B4E2-E329266F9DA6}" destId="{54E1E4DF-2A18-4DD0-A7A0-246E0B435116}" srcOrd="2" destOrd="0" parTransId="{AD1B0834-600A-497B-8CD4-B63FFCCE3C6B}" sibTransId="{6D8F099F-9026-46FC-8FF5-FA06F74926AC}"/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A8642D55-650B-4577-9601-0E90202FE3A3}" type="presOf" srcId="{8240BD23-8EED-4FFF-924F-75F1F45B2D06}" destId="{DB264486-C15C-4C6C-AF58-A56B2CAA7B38}" srcOrd="0" destOrd="0" presId="urn:microsoft.com/office/officeart/2008/layout/AlternatingPictureBlocks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B184A2AB-425C-48D9-85F6-FA51873270FD}" type="presParOf" srcId="{2984CA6C-ABD8-46F1-B4A2-F5C4517655EE}" destId="{509D3FB2-C4C9-4B95-8AC6-7D0A94258F9D}" srcOrd="2" destOrd="0" presId="urn:microsoft.com/office/officeart/2008/layout/AlternatingPictureBlocks"/>
    <dgm:cxn modelId="{86CDB2AD-8842-4692-B528-CA0E0DE37C25}" type="presParOf" srcId="{509D3FB2-C4C9-4B95-8AC6-7D0A94258F9D}" destId="{DB264486-C15C-4C6C-AF58-A56B2CAA7B38}" srcOrd="0" destOrd="0" presId="urn:microsoft.com/office/officeart/2008/layout/AlternatingPictureBlocks"/>
    <dgm:cxn modelId="{5154AFFD-9F3D-4589-9642-7EEE2DF13AF3}" type="presParOf" srcId="{509D3FB2-C4C9-4B95-8AC6-7D0A94258F9D}" destId="{4BCED40D-AB3E-4375-BC83-83629E92C1E5}" srcOrd="1" destOrd="0" presId="urn:microsoft.com/office/officeart/2008/layout/AlternatingPictureBlocks"/>
    <dgm:cxn modelId="{13583DC0-3806-47D2-B389-751718709A8D}" type="presParOf" srcId="{2984CA6C-ABD8-46F1-B4A2-F5C4517655EE}" destId="{8B86AFE4-90EC-48DF-87CC-4558C1FD3404}" srcOrd="3" destOrd="0" presId="urn:microsoft.com/office/officeart/2008/layout/AlternatingPictureBlocks"/>
    <dgm:cxn modelId="{D785D742-CC99-440F-9A2B-E3D8B5110A4C}" type="presParOf" srcId="{2984CA6C-ABD8-46F1-B4A2-F5C4517655EE}" destId="{AE04F18E-E1C8-42F1-923F-BAE8C6B6B17C}" srcOrd="4" destOrd="0" presId="urn:microsoft.com/office/officeart/2008/layout/AlternatingPictureBlocks"/>
    <dgm:cxn modelId="{953428B9-6D7D-4E57-9A01-BB0D468E8CFC}" type="presParOf" srcId="{AE04F18E-E1C8-42F1-923F-BAE8C6B6B17C}" destId="{FBF61CDC-D48A-4FAD-8774-787E6F425847}" srcOrd="0" destOrd="0" presId="urn:microsoft.com/office/officeart/2008/layout/AlternatingPictureBlocks"/>
    <dgm:cxn modelId="{74DB929B-0411-4FF1-82D6-E8EFCCE3012A}" type="presParOf" srcId="{AE04F18E-E1C8-42F1-923F-BAE8C6B6B17C}" destId="{E2DB4F59-F5A8-4292-BD03-AE333841293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Алена Фролова</a:t>
          </a:r>
        </a:p>
        <a:p>
          <a:r>
            <a:rPr lang="ru-RU" sz="1100" b="1" dirty="0"/>
            <a:t>студентка </a:t>
          </a:r>
          <a:r>
            <a:rPr lang="ru-RU" sz="1100" b="1" i="0" dirty="0"/>
            <a:t>Института журналистики, коммуникаций и медиаобразования</a:t>
          </a:r>
          <a:r>
            <a:rPr lang="ru-RU" sz="1100" b="1" dirty="0"/>
            <a:t>  МПГУ, специальность – реклама и связи с общественностью. Участница международного фотопроекта, посвящённого 50-летнему юбилею побратимства Калуги и </a:t>
          </a:r>
          <a:r>
            <a:rPr lang="ru-RU" sz="1100" b="1" dirty="0" err="1"/>
            <a:t>Зуля</a:t>
          </a:r>
          <a:endParaRPr lang="ru-RU" sz="1100" b="1" dirty="0"/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Дарья </a:t>
          </a:r>
          <a:r>
            <a:rPr lang="ru-RU" b="1" dirty="0" err="1">
              <a:solidFill>
                <a:srgbClr val="C00000"/>
              </a:solidFill>
            </a:rPr>
            <a:t>Локтешова</a:t>
          </a:r>
          <a:endParaRPr lang="ru-RU" b="1" dirty="0">
            <a:solidFill>
              <a:srgbClr val="C00000"/>
            </a:solidFill>
          </a:endParaRPr>
        </a:p>
        <a:p>
          <a:r>
            <a:rPr lang="ru-RU" b="1" dirty="0"/>
            <a:t>студентка факультета телевидения, дизайна и фотографии </a:t>
          </a:r>
          <a:r>
            <a:rPr lang="ru-RU" b="1" i="0" dirty="0" err="1"/>
            <a:t>СПбГИКиТ</a:t>
          </a:r>
          <a:endParaRPr lang="ru-RU" b="1" dirty="0"/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Виктория </a:t>
          </a:r>
          <a:r>
            <a:rPr lang="ru-RU" b="1" dirty="0" err="1">
              <a:solidFill>
                <a:srgbClr val="C00000"/>
              </a:solidFill>
            </a:rPr>
            <a:t>Доровских</a:t>
          </a:r>
          <a:endParaRPr lang="ru-RU" b="1" dirty="0">
            <a:solidFill>
              <a:srgbClr val="C00000"/>
            </a:solidFill>
          </a:endParaRPr>
        </a:p>
        <a:p>
          <a:r>
            <a:rPr lang="ru-RU" b="0" dirty="0">
              <a:solidFill>
                <a:schemeClr val="tx1">
                  <a:lumMod val="65000"/>
                  <a:lumOff val="35000"/>
                </a:schemeClr>
              </a:solidFill>
            </a:rPr>
            <a:t>студентка </a:t>
          </a:r>
          <a:r>
            <a:rPr lang="ru-RU" b="0" i="0" dirty="0">
              <a:solidFill>
                <a:schemeClr val="tx1">
                  <a:lumMod val="65000"/>
                  <a:lumOff val="35000"/>
                </a:schemeClr>
              </a:solidFill>
            </a:rPr>
            <a:t>историко-филологического факультета </a:t>
          </a:r>
          <a:r>
            <a:rPr lang="ru-RU" b="0" i="0" dirty="0" err="1">
              <a:solidFill>
                <a:schemeClr val="tx1">
                  <a:lumMod val="65000"/>
                  <a:lumOff val="35000"/>
                </a:schemeClr>
              </a:solidFill>
            </a:rPr>
            <a:t>БелГУ</a:t>
          </a:r>
          <a:r>
            <a:rPr lang="ru-RU" b="0" i="0" dirty="0">
              <a:solidFill>
                <a:schemeClr val="tx1">
                  <a:lumMod val="65000"/>
                  <a:lumOff val="35000"/>
                </a:schemeClr>
              </a:solidFill>
            </a:rPr>
            <a:t>, направление "архивоведение и документоведение"</a:t>
          </a:r>
          <a:endParaRPr lang="ru-RU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3" custScaleX="112792">
        <dgm:presLayoutVars>
          <dgm:bulletEnabled val="1"/>
        </dgm:presLayoutVars>
      </dgm:prSet>
      <dgm:spPr/>
    </dgm:pt>
    <dgm:pt modelId="{10BF69EC-ED68-4B89-8093-4CCEB0818F5D}" type="pres">
      <dgm:prSet presAssocID="{8D012C41-40E0-4813-8F17-3AFAE0D6C86A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3">
        <dgm:presLayoutVars>
          <dgm:bulletEnabled val="1"/>
        </dgm:presLayoutVars>
      </dgm:prSet>
      <dgm:spPr/>
    </dgm:pt>
    <dgm:pt modelId="{4BCED40D-AB3E-4375-BC83-83629E92C1E5}" type="pres">
      <dgm:prSet presAssocID="{8240BD23-8EED-4FFF-924F-75F1F45B2D06}" presName="rect1" presStyleLbl="ln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2" presStyleCnt="3">
        <dgm:presLayoutVars>
          <dgm:bulletEnabled val="1"/>
        </dgm:presLayoutVars>
      </dgm:prSet>
      <dgm:spPr/>
    </dgm:pt>
    <dgm:pt modelId="{E2DB4F59-F5A8-4292-BD03-AE3338412933}" type="pres">
      <dgm:prSet presAssocID="{54E1E4DF-2A18-4DD0-A7A0-246E0B435116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</dgm:ptLst>
  <dgm:cxnLst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71298960-C33F-426E-BE35-FA87B8CBF264}" type="presOf" srcId="{54E1E4DF-2A18-4DD0-A7A0-246E0B435116}" destId="{FBF61CDC-D48A-4FAD-8774-787E6F425847}" srcOrd="0" destOrd="0" presId="urn:microsoft.com/office/officeart/2008/layout/AlternatingPictureBlocks"/>
    <dgm:cxn modelId="{6B9BE84B-B524-485D-94E0-23C4C38C3939}" srcId="{1B5E6E40-CDE8-4FC6-B4E2-E329266F9DA6}" destId="{54E1E4DF-2A18-4DD0-A7A0-246E0B435116}" srcOrd="2" destOrd="0" parTransId="{AD1B0834-600A-497B-8CD4-B63FFCCE3C6B}" sibTransId="{6D8F099F-9026-46FC-8FF5-FA06F74926AC}"/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A8642D55-650B-4577-9601-0E90202FE3A3}" type="presOf" srcId="{8240BD23-8EED-4FFF-924F-75F1F45B2D06}" destId="{DB264486-C15C-4C6C-AF58-A56B2CAA7B38}" srcOrd="0" destOrd="0" presId="urn:microsoft.com/office/officeart/2008/layout/AlternatingPictureBlocks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B184A2AB-425C-48D9-85F6-FA51873270FD}" type="presParOf" srcId="{2984CA6C-ABD8-46F1-B4A2-F5C4517655EE}" destId="{509D3FB2-C4C9-4B95-8AC6-7D0A94258F9D}" srcOrd="2" destOrd="0" presId="urn:microsoft.com/office/officeart/2008/layout/AlternatingPictureBlocks"/>
    <dgm:cxn modelId="{86CDB2AD-8842-4692-B528-CA0E0DE37C25}" type="presParOf" srcId="{509D3FB2-C4C9-4B95-8AC6-7D0A94258F9D}" destId="{DB264486-C15C-4C6C-AF58-A56B2CAA7B38}" srcOrd="0" destOrd="0" presId="urn:microsoft.com/office/officeart/2008/layout/AlternatingPictureBlocks"/>
    <dgm:cxn modelId="{5154AFFD-9F3D-4589-9642-7EEE2DF13AF3}" type="presParOf" srcId="{509D3FB2-C4C9-4B95-8AC6-7D0A94258F9D}" destId="{4BCED40D-AB3E-4375-BC83-83629E92C1E5}" srcOrd="1" destOrd="0" presId="urn:microsoft.com/office/officeart/2008/layout/AlternatingPictureBlocks"/>
    <dgm:cxn modelId="{13583DC0-3806-47D2-B389-751718709A8D}" type="presParOf" srcId="{2984CA6C-ABD8-46F1-B4A2-F5C4517655EE}" destId="{8B86AFE4-90EC-48DF-87CC-4558C1FD3404}" srcOrd="3" destOrd="0" presId="urn:microsoft.com/office/officeart/2008/layout/AlternatingPictureBlocks"/>
    <dgm:cxn modelId="{D785D742-CC99-440F-9A2B-E3D8B5110A4C}" type="presParOf" srcId="{2984CA6C-ABD8-46F1-B4A2-F5C4517655EE}" destId="{AE04F18E-E1C8-42F1-923F-BAE8C6B6B17C}" srcOrd="4" destOrd="0" presId="urn:microsoft.com/office/officeart/2008/layout/AlternatingPictureBlocks"/>
    <dgm:cxn modelId="{953428B9-6D7D-4E57-9A01-BB0D468E8CFC}" type="presParOf" srcId="{AE04F18E-E1C8-42F1-923F-BAE8C6B6B17C}" destId="{FBF61CDC-D48A-4FAD-8774-787E6F425847}" srcOrd="0" destOrd="0" presId="urn:microsoft.com/office/officeart/2008/layout/AlternatingPictureBlocks"/>
    <dgm:cxn modelId="{74DB929B-0411-4FF1-82D6-E8EFCCE3012A}" type="presParOf" srcId="{AE04F18E-E1C8-42F1-923F-BAE8C6B6B17C}" destId="{E2DB4F59-F5A8-4292-BD03-AE333841293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Виталий Власов</a:t>
          </a:r>
        </a:p>
        <a:p>
          <a:r>
            <a:rPr lang="ru-RU" sz="1050" b="1" dirty="0"/>
            <a:t>студент </a:t>
          </a:r>
          <a:r>
            <a:rPr lang="ru-RU" sz="1050" b="1" i="0" dirty="0"/>
            <a:t>Института промышленного менеджмента, экономики и торговли </a:t>
          </a:r>
          <a:r>
            <a:rPr lang="ru-RU" sz="1050" b="1" i="0" dirty="0" err="1"/>
            <a:t>СПбПУ</a:t>
          </a:r>
          <a:r>
            <a:rPr lang="ru-RU" sz="1050" b="1" i="0" dirty="0"/>
            <a:t> Петра Великого (Политех), лидер </a:t>
          </a:r>
          <a:r>
            <a:rPr lang="ru-RU" sz="1050" b="1" i="0" dirty="0" err="1"/>
            <a:t>медиаклуба</a:t>
          </a:r>
          <a:r>
            <a:rPr lang="ru-RU" sz="1050" b="1" i="0" dirty="0"/>
            <a:t> факультета.  </a:t>
          </a:r>
          <a:r>
            <a:rPr lang="ru-RU" sz="1050" b="1" dirty="0"/>
            <a:t>Участник международного фотопроекта, посвящённого 50-летнему юбилею побратимства Калуги и </a:t>
          </a:r>
          <a:r>
            <a:rPr lang="ru-RU" sz="1050" b="1" dirty="0" err="1"/>
            <a:t>Зуля</a:t>
          </a:r>
          <a:endParaRPr lang="ru-RU" sz="1050" b="1" dirty="0"/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Ангелина </a:t>
          </a:r>
          <a:r>
            <a:rPr lang="ru-RU" sz="1800" b="1" dirty="0" err="1">
              <a:solidFill>
                <a:srgbClr val="C00000"/>
              </a:solidFill>
            </a:rPr>
            <a:t>Поливода</a:t>
          </a:r>
          <a:endParaRPr lang="ru-RU" sz="1800" b="1" dirty="0">
            <a:solidFill>
              <a:srgbClr val="C00000"/>
            </a:solidFill>
          </a:endParaRPr>
        </a:p>
        <a:p>
          <a:r>
            <a:rPr lang="ru-RU" sz="1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Студентка актёрского факультета ГБПОУ КО</a:t>
          </a:r>
          <a:r>
            <a:rPr lang="ru-RU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«</a:t>
          </a:r>
          <a:r>
            <a:rPr lang="ru-RU" sz="1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Калужский</a:t>
          </a:r>
          <a:r>
            <a:rPr lang="ru-RU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областной </a:t>
          </a:r>
          <a:r>
            <a:rPr lang="ru-RU" sz="1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колледж</a:t>
          </a:r>
          <a:r>
            <a:rPr lang="ru-RU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1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культуры</a:t>
          </a:r>
          <a:r>
            <a:rPr lang="ru-RU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1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</a:t>
          </a:r>
          <a:r>
            <a:rPr lang="ru-RU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1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искусств</a:t>
          </a:r>
          <a:r>
            <a:rPr lang="ru-RU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 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Анастасия Колесникова</a:t>
          </a:r>
        </a:p>
        <a:p>
          <a:r>
            <a:rPr lang="ru-RU" sz="1400" b="0" dirty="0">
              <a:solidFill>
                <a:schemeClr val="tx1">
                  <a:lumMod val="65000"/>
                  <a:lumOff val="35000"/>
                </a:schemeClr>
              </a:solidFill>
            </a:rPr>
            <a:t>студентка </a:t>
          </a:r>
          <a:r>
            <a:rPr lang="ru-RU" sz="1400" b="0" i="0" dirty="0">
              <a:solidFill>
                <a:schemeClr val="tx1">
                  <a:lumMod val="65000"/>
                  <a:lumOff val="35000"/>
                </a:schemeClr>
              </a:solidFill>
            </a:rPr>
            <a:t>отделения фото- и </a:t>
          </a:r>
          <a:r>
            <a:rPr lang="ru-RU" sz="1400" b="0" i="0" dirty="0" err="1">
              <a:solidFill>
                <a:schemeClr val="tx1">
                  <a:lumMod val="65000"/>
                  <a:lumOff val="35000"/>
                </a:schemeClr>
              </a:solidFill>
            </a:rPr>
            <a:t>видеотворчества</a:t>
          </a:r>
          <a:r>
            <a:rPr lang="ru-RU" sz="1400" b="0" i="0" dirty="0">
              <a:solidFill>
                <a:schemeClr val="tx1">
                  <a:lumMod val="65000"/>
                  <a:lumOff val="35000"/>
                </a:schemeClr>
              </a:solidFill>
            </a:rPr>
            <a:t> ГБПОУ КО «Калужский областной колледж            культуры и искусств» </a:t>
          </a:r>
          <a:endParaRPr lang="ru-RU" sz="1400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3" custScaleX="133783" custLinFactNeighborX="8446" custLinFactNeighborY="-24">
        <dgm:presLayoutVars>
          <dgm:bulletEnabled val="1"/>
        </dgm:presLayoutVars>
      </dgm:prSet>
      <dgm:spPr/>
    </dgm:pt>
    <dgm:pt modelId="{10BF69EC-ED68-4B89-8093-4CCEB0818F5D}" type="pres">
      <dgm:prSet presAssocID="{8D012C41-40E0-4813-8F17-3AFAE0D6C86A}" presName="rect1" presStyleLbl="lnNode1" presStyleIdx="0" presStyleCnt="3" custLinFactNeighborX="-4538" custLinFactNeighborY="-2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3">
        <dgm:presLayoutVars>
          <dgm:bulletEnabled val="1"/>
        </dgm:presLayoutVars>
      </dgm:prSet>
      <dgm:spPr/>
    </dgm:pt>
    <dgm:pt modelId="{4BCED40D-AB3E-4375-BC83-83629E92C1E5}" type="pres">
      <dgm:prSet presAssocID="{8240BD23-8EED-4FFF-924F-75F1F45B2D06}" presName="rect1" presStyleLbl="lnNod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2" presStyleCnt="3" custScaleX="109441">
        <dgm:presLayoutVars>
          <dgm:bulletEnabled val="1"/>
        </dgm:presLayoutVars>
      </dgm:prSet>
      <dgm:spPr/>
    </dgm:pt>
    <dgm:pt modelId="{E2DB4F59-F5A8-4292-BD03-AE3338412933}" type="pres">
      <dgm:prSet presAssocID="{54E1E4DF-2A18-4DD0-A7A0-246E0B435116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</dgm:ptLst>
  <dgm:cxnLst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71298960-C33F-426E-BE35-FA87B8CBF264}" type="presOf" srcId="{54E1E4DF-2A18-4DD0-A7A0-246E0B435116}" destId="{FBF61CDC-D48A-4FAD-8774-787E6F425847}" srcOrd="0" destOrd="0" presId="urn:microsoft.com/office/officeart/2008/layout/AlternatingPictureBlocks"/>
    <dgm:cxn modelId="{6B9BE84B-B524-485D-94E0-23C4C38C3939}" srcId="{1B5E6E40-CDE8-4FC6-B4E2-E329266F9DA6}" destId="{54E1E4DF-2A18-4DD0-A7A0-246E0B435116}" srcOrd="2" destOrd="0" parTransId="{AD1B0834-600A-497B-8CD4-B63FFCCE3C6B}" sibTransId="{6D8F099F-9026-46FC-8FF5-FA06F74926AC}"/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A8642D55-650B-4577-9601-0E90202FE3A3}" type="presOf" srcId="{8240BD23-8EED-4FFF-924F-75F1F45B2D06}" destId="{DB264486-C15C-4C6C-AF58-A56B2CAA7B38}" srcOrd="0" destOrd="0" presId="urn:microsoft.com/office/officeart/2008/layout/AlternatingPictureBlocks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B184A2AB-425C-48D9-85F6-FA51873270FD}" type="presParOf" srcId="{2984CA6C-ABD8-46F1-B4A2-F5C4517655EE}" destId="{509D3FB2-C4C9-4B95-8AC6-7D0A94258F9D}" srcOrd="2" destOrd="0" presId="urn:microsoft.com/office/officeart/2008/layout/AlternatingPictureBlocks"/>
    <dgm:cxn modelId="{86CDB2AD-8842-4692-B528-CA0E0DE37C25}" type="presParOf" srcId="{509D3FB2-C4C9-4B95-8AC6-7D0A94258F9D}" destId="{DB264486-C15C-4C6C-AF58-A56B2CAA7B38}" srcOrd="0" destOrd="0" presId="urn:microsoft.com/office/officeart/2008/layout/AlternatingPictureBlocks"/>
    <dgm:cxn modelId="{5154AFFD-9F3D-4589-9642-7EEE2DF13AF3}" type="presParOf" srcId="{509D3FB2-C4C9-4B95-8AC6-7D0A94258F9D}" destId="{4BCED40D-AB3E-4375-BC83-83629E92C1E5}" srcOrd="1" destOrd="0" presId="urn:microsoft.com/office/officeart/2008/layout/AlternatingPictureBlocks"/>
    <dgm:cxn modelId="{13583DC0-3806-47D2-B389-751718709A8D}" type="presParOf" srcId="{2984CA6C-ABD8-46F1-B4A2-F5C4517655EE}" destId="{8B86AFE4-90EC-48DF-87CC-4558C1FD3404}" srcOrd="3" destOrd="0" presId="urn:microsoft.com/office/officeart/2008/layout/AlternatingPictureBlocks"/>
    <dgm:cxn modelId="{D785D742-CC99-440F-9A2B-E3D8B5110A4C}" type="presParOf" srcId="{2984CA6C-ABD8-46F1-B4A2-F5C4517655EE}" destId="{AE04F18E-E1C8-42F1-923F-BAE8C6B6B17C}" srcOrd="4" destOrd="0" presId="urn:microsoft.com/office/officeart/2008/layout/AlternatingPictureBlocks"/>
    <dgm:cxn modelId="{953428B9-6D7D-4E57-9A01-BB0D468E8CFC}" type="presParOf" srcId="{AE04F18E-E1C8-42F1-923F-BAE8C6B6B17C}" destId="{FBF61CDC-D48A-4FAD-8774-787E6F425847}" srcOrd="0" destOrd="0" presId="urn:microsoft.com/office/officeart/2008/layout/AlternatingPictureBlocks"/>
    <dgm:cxn modelId="{74DB929B-0411-4FF1-82D6-E8EFCCE3012A}" type="presParOf" srcId="{AE04F18E-E1C8-42F1-923F-BAE8C6B6B17C}" destId="{E2DB4F59-F5A8-4292-BD03-AE333841293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8D012C41-40E0-4813-8F17-3AFAE0D6C86A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Даниил Соколов</a:t>
          </a:r>
        </a:p>
        <a:p>
          <a:r>
            <a:rPr lang="ru-RU" sz="1400" b="1" dirty="0">
              <a:solidFill>
                <a:schemeClr val="bg1"/>
              </a:solidFill>
            </a:rPr>
            <a:t>Учился на </a:t>
          </a:r>
          <a:r>
            <a:rPr lang="ru-RU" sz="1400" b="1" i="0" dirty="0">
              <a:solidFill>
                <a:schemeClr val="bg1"/>
              </a:solidFill>
            </a:rPr>
            <a:t>отделении фото- и </a:t>
          </a:r>
          <a:r>
            <a:rPr lang="ru-RU" sz="1400" b="1" i="0" dirty="0" err="1">
              <a:solidFill>
                <a:schemeClr val="bg1"/>
              </a:solidFill>
            </a:rPr>
            <a:t>видеотворчества</a:t>
          </a:r>
          <a:r>
            <a:rPr lang="ru-RU" sz="1400" b="1" i="0" dirty="0">
              <a:solidFill>
                <a:schemeClr val="bg1"/>
              </a:solidFill>
            </a:rPr>
            <a:t> ГБПОУ КО</a:t>
          </a:r>
          <a:r>
            <a:rPr lang="ru-RU" sz="1400" b="0" i="0" dirty="0">
              <a:solidFill>
                <a:schemeClr val="bg1"/>
              </a:solidFill>
            </a:rPr>
            <a:t> «</a:t>
          </a:r>
          <a:r>
            <a:rPr lang="ru-RU" sz="1400" b="1" i="0" dirty="0">
              <a:solidFill>
                <a:schemeClr val="bg1"/>
              </a:solidFill>
            </a:rPr>
            <a:t>Калужский</a:t>
          </a:r>
          <a:r>
            <a:rPr lang="ru-RU" sz="1400" b="0" i="0" dirty="0">
              <a:solidFill>
                <a:schemeClr val="bg1"/>
              </a:solidFill>
            </a:rPr>
            <a:t> </a:t>
          </a:r>
          <a:r>
            <a:rPr lang="ru-RU" sz="1400" b="1" i="0" dirty="0">
              <a:solidFill>
                <a:schemeClr val="bg1"/>
              </a:solidFill>
            </a:rPr>
            <a:t>областной</a:t>
          </a:r>
          <a:r>
            <a:rPr lang="ru-RU" sz="1400" b="0" i="0" dirty="0">
              <a:solidFill>
                <a:schemeClr val="bg1"/>
              </a:solidFill>
            </a:rPr>
            <a:t> </a:t>
          </a:r>
          <a:r>
            <a:rPr lang="ru-RU" sz="1400" b="1" i="0" dirty="0">
              <a:solidFill>
                <a:schemeClr val="bg1"/>
              </a:solidFill>
            </a:rPr>
            <a:t>колледж</a:t>
          </a:r>
          <a:r>
            <a:rPr lang="ru-RU" sz="1400" b="0" i="0" dirty="0">
              <a:solidFill>
                <a:schemeClr val="bg1"/>
              </a:solidFill>
            </a:rPr>
            <a:t> </a:t>
          </a:r>
          <a:r>
            <a:rPr lang="ru-RU" sz="1400" b="1" i="0" dirty="0">
              <a:solidFill>
                <a:schemeClr val="bg1"/>
              </a:solidFill>
            </a:rPr>
            <a:t>культуры</a:t>
          </a:r>
          <a:r>
            <a:rPr lang="ru-RU" sz="1400" b="0" i="0" dirty="0">
              <a:solidFill>
                <a:schemeClr val="bg1"/>
              </a:solidFill>
            </a:rPr>
            <a:t> </a:t>
          </a:r>
          <a:r>
            <a:rPr lang="ru-RU" sz="1400" b="1" i="0" dirty="0">
              <a:solidFill>
                <a:schemeClr val="bg1"/>
              </a:solidFill>
            </a:rPr>
            <a:t>и</a:t>
          </a:r>
          <a:r>
            <a:rPr lang="ru-RU" sz="1400" b="0" i="0" dirty="0">
              <a:solidFill>
                <a:schemeClr val="bg1"/>
              </a:solidFill>
            </a:rPr>
            <a:t> </a:t>
          </a:r>
          <a:r>
            <a:rPr lang="ru-RU" sz="1400" b="1" i="0" dirty="0">
              <a:solidFill>
                <a:schemeClr val="bg1"/>
              </a:solidFill>
            </a:rPr>
            <a:t>искусств</a:t>
          </a:r>
          <a:r>
            <a:rPr lang="ru-RU" sz="1400" b="0" i="0" dirty="0">
              <a:solidFill>
                <a:schemeClr val="bg1"/>
              </a:solidFill>
            </a:rPr>
            <a:t>». </a:t>
          </a:r>
          <a:r>
            <a:rPr lang="ru-RU" sz="1400" b="1" i="0" dirty="0">
              <a:solidFill>
                <a:schemeClr val="bg1"/>
              </a:solidFill>
            </a:rPr>
            <a:t>Практикующий фотограф.</a:t>
          </a:r>
          <a:endParaRPr lang="ru-RU" sz="1400" b="1" dirty="0">
            <a:solidFill>
              <a:schemeClr val="bg1"/>
            </a:solidFill>
          </a:endParaRPr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99F099A6-2236-4FB4-B006-A67AFF3FBC73}">
      <dgm:prSet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</a:rPr>
            <a:t>Лада </a:t>
          </a:r>
          <a:r>
            <a:rPr lang="ru-RU" sz="1800" b="1" dirty="0" err="1">
              <a:solidFill>
                <a:srgbClr val="C00000"/>
              </a:solidFill>
            </a:rPr>
            <a:t>Тройненкова</a:t>
          </a:r>
          <a:endParaRPr lang="ru-RU" sz="1800" b="1" dirty="0">
            <a:solidFill>
              <a:srgbClr val="C00000"/>
            </a:solidFill>
          </a:endParaRPr>
        </a:p>
        <a:p>
          <a:r>
            <a:rPr lang="ru-RU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Студентка факультета прикладной информатики в дизайне СПБГУПТД</a:t>
          </a:r>
          <a:endParaRPr lang="ru-RU" sz="1600" b="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gm:t>
    </dgm:pt>
    <dgm:pt modelId="{A414E8A6-4985-49AF-A0FE-175C6D90127A}" type="parTrans" cxnId="{76699C54-D30D-49BB-8700-61924EC1735A}">
      <dgm:prSet/>
      <dgm:spPr/>
      <dgm:t>
        <a:bodyPr/>
        <a:lstStyle/>
        <a:p>
          <a:endParaRPr lang="ru-RU"/>
        </a:p>
      </dgm:t>
    </dgm:pt>
    <dgm:pt modelId="{127A8379-CA40-42BF-BEFB-9D6D64FCC436}" type="sibTrans" cxnId="{76699C54-D30D-49BB-8700-61924EC1735A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2" custScaleX="103847">
        <dgm:presLayoutVars>
          <dgm:bulletEnabled val="1"/>
        </dgm:presLayoutVars>
      </dgm:prSet>
      <dgm:spPr/>
    </dgm:pt>
    <dgm:pt modelId="{10BF69EC-ED68-4B89-8093-4CCEB0818F5D}" type="pres">
      <dgm:prSet presAssocID="{8D012C41-40E0-4813-8F17-3AFAE0D6C86A}" presName="rect1" presStyleLbl="ln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76953DD-1B99-4090-9459-A7C20E72EFA9}" type="pres">
      <dgm:prSet presAssocID="{0E58C028-6D73-49D1-BCCD-A632F3D789C3}" presName="sibTrans" presStyleCnt="0"/>
      <dgm:spPr/>
    </dgm:pt>
    <dgm:pt modelId="{7C9B0D48-9C26-47B7-B9C8-BF1199CD9BB9}" type="pres">
      <dgm:prSet presAssocID="{99F099A6-2236-4FB4-B006-A67AFF3FBC73}" presName="comp" presStyleCnt="0"/>
      <dgm:spPr/>
    </dgm:pt>
    <dgm:pt modelId="{4DA43255-5DE3-4D1A-A333-DBCDD0E08C2C}" type="pres">
      <dgm:prSet presAssocID="{99F099A6-2236-4FB4-B006-A67AFF3FBC73}" presName="rect2" presStyleLbl="node1" presStyleIdx="1" presStyleCnt="2">
        <dgm:presLayoutVars>
          <dgm:bulletEnabled val="1"/>
        </dgm:presLayoutVars>
      </dgm:prSet>
      <dgm:spPr/>
    </dgm:pt>
    <dgm:pt modelId="{531B2507-6CB1-4024-89A4-58E95427FC9A}" type="pres">
      <dgm:prSet presAssocID="{99F099A6-2236-4FB4-B006-A67AFF3FBC73}" presName="rect1" presStyleLbl="lnNod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76699C54-D30D-49BB-8700-61924EC1735A}" srcId="{1B5E6E40-CDE8-4FC6-B4E2-E329266F9DA6}" destId="{99F099A6-2236-4FB4-B006-A67AFF3FBC73}" srcOrd="1" destOrd="0" parTransId="{A414E8A6-4985-49AF-A0FE-175C6D90127A}" sibTransId="{127A8379-CA40-42BF-BEFB-9D6D64FCC436}"/>
    <dgm:cxn modelId="{94937155-0F7D-4DA1-A407-FBE252C285C4}" type="presOf" srcId="{99F099A6-2236-4FB4-B006-A67AFF3FBC73}" destId="{4DA43255-5DE3-4D1A-A333-DBCDD0E08C2C}" srcOrd="0" destOrd="0" presId="urn:microsoft.com/office/officeart/2008/layout/AlternatingPictureBlocks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202170E1-A9B8-4094-A9EB-F64B0EC2B217}" type="presParOf" srcId="{2984CA6C-ABD8-46F1-B4A2-F5C4517655EE}" destId="{676953DD-1B99-4090-9459-A7C20E72EFA9}" srcOrd="1" destOrd="0" presId="urn:microsoft.com/office/officeart/2008/layout/AlternatingPictureBlocks"/>
    <dgm:cxn modelId="{4F812602-1423-42E2-A01D-2E17B63D2AA4}" type="presParOf" srcId="{2984CA6C-ABD8-46F1-B4A2-F5C4517655EE}" destId="{7C9B0D48-9C26-47B7-B9C8-BF1199CD9BB9}" srcOrd="2" destOrd="0" presId="urn:microsoft.com/office/officeart/2008/layout/AlternatingPictureBlocks"/>
    <dgm:cxn modelId="{B1B0E63F-8C60-48D9-B6A3-AFF72014E735}" type="presParOf" srcId="{7C9B0D48-9C26-47B7-B9C8-BF1199CD9BB9}" destId="{4DA43255-5DE3-4D1A-A333-DBCDD0E08C2C}" srcOrd="0" destOrd="0" presId="urn:microsoft.com/office/officeart/2008/layout/AlternatingPictureBlocks"/>
    <dgm:cxn modelId="{087B7981-378F-4CB9-B33C-78A351845EB1}" type="presParOf" srcId="{7C9B0D48-9C26-47B7-B9C8-BF1199CD9BB9}" destId="{531B2507-6CB1-4024-89A4-58E95427FC9A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5F7F6A3-1F39-405B-804F-7CF610E19024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4294BA14-5576-4A16-9063-331C4FEEEC47}">
      <dgm:prSet phldrT="[Текст]" custT="1"/>
      <dgm:spPr/>
      <dgm:t>
        <a:bodyPr/>
        <a:lstStyle/>
        <a:p>
          <a:r>
            <a:rPr lang="ru-RU" sz="2400" dirty="0"/>
            <a:t>Задача 1</a:t>
          </a:r>
        </a:p>
      </dgm:t>
    </dgm:pt>
    <dgm:pt modelId="{0ADC4734-406F-4DE9-9407-23DEB4C9A1F2}" type="parTrans" cxnId="{A49D42E7-8199-4A18-9BAC-8518311527CA}">
      <dgm:prSet/>
      <dgm:spPr/>
      <dgm:t>
        <a:bodyPr/>
        <a:lstStyle/>
        <a:p>
          <a:endParaRPr lang="ru-RU"/>
        </a:p>
      </dgm:t>
    </dgm:pt>
    <dgm:pt modelId="{1BA59C44-2E22-44F5-A490-051240FCF303}" type="sibTrans" cxnId="{A49D42E7-8199-4A18-9BAC-8518311527CA}">
      <dgm:prSet/>
      <dgm:spPr/>
      <dgm:t>
        <a:bodyPr/>
        <a:lstStyle/>
        <a:p>
          <a:endParaRPr lang="ru-RU"/>
        </a:p>
      </dgm:t>
    </dgm:pt>
    <dgm:pt modelId="{9E03FDAD-2BA0-476D-A494-EEF569CFED5E}">
      <dgm:prSet phldrT="[Текст]" custT="1"/>
      <dgm:spPr/>
      <dgm:t>
        <a:bodyPr/>
        <a:lstStyle/>
        <a:p>
          <a:r>
            <a:rPr lang="ru-RU" sz="2400" dirty="0"/>
            <a:t>Задача 2</a:t>
          </a:r>
        </a:p>
      </dgm:t>
    </dgm:pt>
    <dgm:pt modelId="{BA0ACA10-7B94-4E77-B82C-706DC1309A3B}" type="parTrans" cxnId="{2C86010F-CB2F-413F-B49E-9106305D799F}">
      <dgm:prSet/>
      <dgm:spPr/>
      <dgm:t>
        <a:bodyPr/>
        <a:lstStyle/>
        <a:p>
          <a:endParaRPr lang="ru-RU"/>
        </a:p>
      </dgm:t>
    </dgm:pt>
    <dgm:pt modelId="{85533C1E-D3DC-47C9-AD0D-9498362946B9}" type="sibTrans" cxnId="{2C86010F-CB2F-413F-B49E-9106305D799F}">
      <dgm:prSet/>
      <dgm:spPr/>
      <dgm:t>
        <a:bodyPr/>
        <a:lstStyle/>
        <a:p>
          <a:endParaRPr lang="ru-RU"/>
        </a:p>
      </dgm:t>
    </dgm:pt>
    <dgm:pt modelId="{89CA3833-B941-4867-A3D0-61536DB70FC9}">
      <dgm:prSet phldrT="[Текст]" custT="1"/>
      <dgm:spPr/>
      <dgm:t>
        <a:bodyPr/>
        <a:lstStyle/>
        <a:p>
          <a:r>
            <a:rPr lang="ru-RU" sz="2400" dirty="0"/>
            <a:t>Задача 3</a:t>
          </a:r>
        </a:p>
      </dgm:t>
    </dgm:pt>
    <dgm:pt modelId="{690E6B0E-196F-4EA9-8E44-D89650A41903}" type="parTrans" cxnId="{73E3762A-C114-49E8-88E6-750076453864}">
      <dgm:prSet/>
      <dgm:spPr/>
      <dgm:t>
        <a:bodyPr/>
        <a:lstStyle/>
        <a:p>
          <a:endParaRPr lang="ru-RU"/>
        </a:p>
      </dgm:t>
    </dgm:pt>
    <dgm:pt modelId="{2696B157-590D-4385-B6E0-4F55496564B9}" type="sibTrans" cxnId="{73E3762A-C114-49E8-88E6-750076453864}">
      <dgm:prSet/>
      <dgm:spPr/>
      <dgm:t>
        <a:bodyPr/>
        <a:lstStyle/>
        <a:p>
          <a:endParaRPr lang="ru-RU"/>
        </a:p>
      </dgm:t>
    </dgm:pt>
    <dgm:pt modelId="{9B6B2054-EA01-457C-9654-6AA936D0D835}">
      <dgm:prSet phldrT="[Текст]" custT="1"/>
      <dgm:spPr/>
      <dgm:t>
        <a:bodyPr/>
        <a:lstStyle/>
        <a:p>
          <a:r>
            <a:rPr lang="ru-RU" sz="2400" dirty="0"/>
            <a:t>Задача 4</a:t>
          </a:r>
        </a:p>
      </dgm:t>
    </dgm:pt>
    <dgm:pt modelId="{132C1AFF-B345-4858-BC1A-02ED67E8E2A0}" type="sibTrans" cxnId="{3386BEE1-48D5-4A30-BE35-4DCDB908AB09}">
      <dgm:prSet/>
      <dgm:spPr/>
      <dgm:t>
        <a:bodyPr/>
        <a:lstStyle/>
        <a:p>
          <a:endParaRPr lang="ru-RU"/>
        </a:p>
      </dgm:t>
    </dgm:pt>
    <dgm:pt modelId="{B72B952E-2FB0-45C1-A40C-2962AF228981}" type="parTrans" cxnId="{3386BEE1-48D5-4A30-BE35-4DCDB908AB09}">
      <dgm:prSet/>
      <dgm:spPr/>
      <dgm:t>
        <a:bodyPr/>
        <a:lstStyle/>
        <a:p>
          <a:endParaRPr lang="ru-RU"/>
        </a:p>
      </dgm:t>
    </dgm:pt>
    <dgm:pt modelId="{704141B2-B1BE-4E17-9A38-598CC01A5C5F}" type="pres">
      <dgm:prSet presAssocID="{C5F7F6A3-1F39-405B-804F-7CF610E19024}" presName="Name0" presStyleCnt="0">
        <dgm:presLayoutVars>
          <dgm:dir/>
          <dgm:resizeHandles val="exact"/>
        </dgm:presLayoutVars>
      </dgm:prSet>
      <dgm:spPr/>
    </dgm:pt>
    <dgm:pt modelId="{4E715F6E-2EEB-4404-ACC6-A2DECC0610DA}" type="pres">
      <dgm:prSet presAssocID="{C5F7F6A3-1F39-405B-804F-7CF610E19024}" presName="fgShape" presStyleLbl="fgShp" presStyleIdx="0" presStyleCnt="1"/>
      <dgm:spPr/>
    </dgm:pt>
    <dgm:pt modelId="{E0826B6D-F77C-4136-8AC0-362C3C979A76}" type="pres">
      <dgm:prSet presAssocID="{C5F7F6A3-1F39-405B-804F-7CF610E19024}" presName="linComp" presStyleCnt="0"/>
      <dgm:spPr/>
    </dgm:pt>
    <dgm:pt modelId="{0004FEE7-27D1-4DDE-8D74-7B5F9A85D5CD}" type="pres">
      <dgm:prSet presAssocID="{4294BA14-5576-4A16-9063-331C4FEEEC47}" presName="compNode" presStyleCnt="0"/>
      <dgm:spPr/>
    </dgm:pt>
    <dgm:pt modelId="{25A4C09B-CDAD-4818-AE52-FCE891B70BB3}" type="pres">
      <dgm:prSet presAssocID="{4294BA14-5576-4A16-9063-331C4FEEEC47}" presName="bkgdShape" presStyleLbl="node1" presStyleIdx="0" presStyleCnt="4"/>
      <dgm:spPr/>
    </dgm:pt>
    <dgm:pt modelId="{ABAF9382-2D1F-4D2C-8A2D-EE315B03156E}" type="pres">
      <dgm:prSet presAssocID="{4294BA14-5576-4A16-9063-331C4FEEEC47}" presName="nodeTx" presStyleLbl="node1" presStyleIdx="0" presStyleCnt="4">
        <dgm:presLayoutVars>
          <dgm:bulletEnabled val="1"/>
        </dgm:presLayoutVars>
      </dgm:prSet>
      <dgm:spPr/>
    </dgm:pt>
    <dgm:pt modelId="{78925305-8D6A-428D-B077-1530F0CBDF62}" type="pres">
      <dgm:prSet presAssocID="{4294BA14-5576-4A16-9063-331C4FEEEC47}" presName="invisiNode" presStyleLbl="node1" presStyleIdx="0" presStyleCnt="4"/>
      <dgm:spPr/>
    </dgm:pt>
    <dgm:pt modelId="{F8BB95B2-C135-4998-8596-EFDFEE23B26C}" type="pres">
      <dgm:prSet presAssocID="{4294BA14-5576-4A16-9063-331C4FEEEC47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6424658-4FAB-4C9E-AE36-7F5954987EAB}" type="pres">
      <dgm:prSet presAssocID="{1BA59C44-2E22-44F5-A490-051240FCF303}" presName="sibTrans" presStyleLbl="sibTrans2D1" presStyleIdx="0" presStyleCnt="0"/>
      <dgm:spPr/>
    </dgm:pt>
    <dgm:pt modelId="{3DF6CC2D-08F0-478F-BAD1-FD7DAABA9045}" type="pres">
      <dgm:prSet presAssocID="{9E03FDAD-2BA0-476D-A494-EEF569CFED5E}" presName="compNode" presStyleCnt="0"/>
      <dgm:spPr/>
    </dgm:pt>
    <dgm:pt modelId="{2C0E54DC-491A-40AD-9E50-CE2B962165F1}" type="pres">
      <dgm:prSet presAssocID="{9E03FDAD-2BA0-476D-A494-EEF569CFED5E}" presName="bkgdShape" presStyleLbl="node1" presStyleIdx="1" presStyleCnt="4"/>
      <dgm:spPr/>
    </dgm:pt>
    <dgm:pt modelId="{5889B4EA-A080-4FB5-A7E0-200522FBD716}" type="pres">
      <dgm:prSet presAssocID="{9E03FDAD-2BA0-476D-A494-EEF569CFED5E}" presName="nodeTx" presStyleLbl="node1" presStyleIdx="1" presStyleCnt="4">
        <dgm:presLayoutVars>
          <dgm:bulletEnabled val="1"/>
        </dgm:presLayoutVars>
      </dgm:prSet>
      <dgm:spPr/>
    </dgm:pt>
    <dgm:pt modelId="{3EDAB514-D088-40C1-BC12-D5F2A2EC32F6}" type="pres">
      <dgm:prSet presAssocID="{9E03FDAD-2BA0-476D-A494-EEF569CFED5E}" presName="invisiNode" presStyleLbl="node1" presStyleIdx="1" presStyleCnt="4"/>
      <dgm:spPr/>
    </dgm:pt>
    <dgm:pt modelId="{57B5ED80-C8B0-44BA-B584-F79BD4FD54EE}" type="pres">
      <dgm:prSet presAssocID="{9E03FDAD-2BA0-476D-A494-EEF569CFED5E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91B0EC9-0E7A-4FC5-BEFF-629E864ABB5D}" type="pres">
      <dgm:prSet presAssocID="{85533C1E-D3DC-47C9-AD0D-9498362946B9}" presName="sibTrans" presStyleLbl="sibTrans2D1" presStyleIdx="0" presStyleCnt="0"/>
      <dgm:spPr/>
    </dgm:pt>
    <dgm:pt modelId="{65E145CE-CB94-4ADC-81C5-A5D747C10655}" type="pres">
      <dgm:prSet presAssocID="{89CA3833-B941-4867-A3D0-61536DB70FC9}" presName="compNode" presStyleCnt="0"/>
      <dgm:spPr/>
    </dgm:pt>
    <dgm:pt modelId="{837BA004-A187-4E36-8F3C-B03C1AD508BB}" type="pres">
      <dgm:prSet presAssocID="{89CA3833-B941-4867-A3D0-61536DB70FC9}" presName="bkgdShape" presStyleLbl="node1" presStyleIdx="2" presStyleCnt="4"/>
      <dgm:spPr/>
    </dgm:pt>
    <dgm:pt modelId="{AE1DEA28-1F1F-4923-B4AE-262F26003801}" type="pres">
      <dgm:prSet presAssocID="{89CA3833-B941-4867-A3D0-61536DB70FC9}" presName="nodeTx" presStyleLbl="node1" presStyleIdx="2" presStyleCnt="4">
        <dgm:presLayoutVars>
          <dgm:bulletEnabled val="1"/>
        </dgm:presLayoutVars>
      </dgm:prSet>
      <dgm:spPr/>
    </dgm:pt>
    <dgm:pt modelId="{9AE85765-ADD9-4679-8146-CFC6298891D8}" type="pres">
      <dgm:prSet presAssocID="{89CA3833-B941-4867-A3D0-61536DB70FC9}" presName="invisiNode" presStyleLbl="node1" presStyleIdx="2" presStyleCnt="4"/>
      <dgm:spPr/>
    </dgm:pt>
    <dgm:pt modelId="{1CC471EE-A445-4342-8DCC-BE2B4C6F3F81}" type="pres">
      <dgm:prSet presAssocID="{89CA3833-B941-4867-A3D0-61536DB70FC9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2DFE0128-D072-4150-9557-51796088BCF1}" type="pres">
      <dgm:prSet presAssocID="{2696B157-590D-4385-B6E0-4F55496564B9}" presName="sibTrans" presStyleLbl="sibTrans2D1" presStyleIdx="0" presStyleCnt="0"/>
      <dgm:spPr/>
    </dgm:pt>
    <dgm:pt modelId="{008AFF9A-01B1-4444-A0C0-5FCA17C68FA9}" type="pres">
      <dgm:prSet presAssocID="{9B6B2054-EA01-457C-9654-6AA936D0D835}" presName="compNode" presStyleCnt="0"/>
      <dgm:spPr/>
    </dgm:pt>
    <dgm:pt modelId="{9D86817A-4424-435A-841B-AE98C0C963E5}" type="pres">
      <dgm:prSet presAssocID="{9B6B2054-EA01-457C-9654-6AA936D0D835}" presName="bkgdShape" presStyleLbl="node1" presStyleIdx="3" presStyleCnt="4"/>
      <dgm:spPr/>
    </dgm:pt>
    <dgm:pt modelId="{FC86D679-C91D-424F-B205-BEB5E494277C}" type="pres">
      <dgm:prSet presAssocID="{9B6B2054-EA01-457C-9654-6AA936D0D835}" presName="nodeTx" presStyleLbl="node1" presStyleIdx="3" presStyleCnt="4">
        <dgm:presLayoutVars>
          <dgm:bulletEnabled val="1"/>
        </dgm:presLayoutVars>
      </dgm:prSet>
      <dgm:spPr/>
    </dgm:pt>
    <dgm:pt modelId="{D4BE82C0-4321-4C8B-94E9-B177E780E0FD}" type="pres">
      <dgm:prSet presAssocID="{9B6B2054-EA01-457C-9654-6AA936D0D835}" presName="invisiNode" presStyleLbl="node1" presStyleIdx="3" presStyleCnt="4"/>
      <dgm:spPr/>
    </dgm:pt>
    <dgm:pt modelId="{0777697A-9880-48AC-B5E3-84454CF01733}" type="pres">
      <dgm:prSet presAssocID="{9B6B2054-EA01-457C-9654-6AA936D0D835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9325BA02-DDC0-41CA-BA23-D1462F2C1811}" type="presOf" srcId="{9B6B2054-EA01-457C-9654-6AA936D0D835}" destId="{FC86D679-C91D-424F-B205-BEB5E494277C}" srcOrd="1" destOrd="0" presId="urn:microsoft.com/office/officeart/2005/8/layout/hList7"/>
    <dgm:cxn modelId="{2C86010F-CB2F-413F-B49E-9106305D799F}" srcId="{C5F7F6A3-1F39-405B-804F-7CF610E19024}" destId="{9E03FDAD-2BA0-476D-A494-EEF569CFED5E}" srcOrd="1" destOrd="0" parTransId="{BA0ACA10-7B94-4E77-B82C-706DC1309A3B}" sibTransId="{85533C1E-D3DC-47C9-AD0D-9498362946B9}"/>
    <dgm:cxn modelId="{8A2F8C14-D35C-4357-9849-1063389A2174}" type="presOf" srcId="{4294BA14-5576-4A16-9063-331C4FEEEC47}" destId="{25A4C09B-CDAD-4818-AE52-FCE891B70BB3}" srcOrd="0" destOrd="0" presId="urn:microsoft.com/office/officeart/2005/8/layout/hList7"/>
    <dgm:cxn modelId="{01351026-8A9A-4DA8-A60E-E9E46E604340}" type="presOf" srcId="{C5F7F6A3-1F39-405B-804F-7CF610E19024}" destId="{704141B2-B1BE-4E17-9A38-598CC01A5C5F}" srcOrd="0" destOrd="0" presId="urn:microsoft.com/office/officeart/2005/8/layout/hList7"/>
    <dgm:cxn modelId="{73E3762A-C114-49E8-88E6-750076453864}" srcId="{C5F7F6A3-1F39-405B-804F-7CF610E19024}" destId="{89CA3833-B941-4867-A3D0-61536DB70FC9}" srcOrd="2" destOrd="0" parTransId="{690E6B0E-196F-4EA9-8E44-D89650A41903}" sibTransId="{2696B157-590D-4385-B6E0-4F55496564B9}"/>
    <dgm:cxn modelId="{4C40BB97-22EF-4226-8149-FC288ACA9DA9}" type="presOf" srcId="{1BA59C44-2E22-44F5-A490-051240FCF303}" destId="{56424658-4FAB-4C9E-AE36-7F5954987EAB}" srcOrd="0" destOrd="0" presId="urn:microsoft.com/office/officeart/2005/8/layout/hList7"/>
    <dgm:cxn modelId="{7D9C27B1-7923-46D3-BEB8-3066F8819894}" type="presOf" srcId="{89CA3833-B941-4867-A3D0-61536DB70FC9}" destId="{837BA004-A187-4E36-8F3C-B03C1AD508BB}" srcOrd="0" destOrd="0" presId="urn:microsoft.com/office/officeart/2005/8/layout/hList7"/>
    <dgm:cxn modelId="{A8D0CAB2-9609-445E-BC6F-D09B186DD30E}" type="presOf" srcId="{4294BA14-5576-4A16-9063-331C4FEEEC47}" destId="{ABAF9382-2D1F-4D2C-8A2D-EE315B03156E}" srcOrd="1" destOrd="0" presId="urn:microsoft.com/office/officeart/2005/8/layout/hList7"/>
    <dgm:cxn modelId="{7CBA35B6-B4B9-4448-BE95-AE3616E11791}" type="presOf" srcId="{2696B157-590D-4385-B6E0-4F55496564B9}" destId="{2DFE0128-D072-4150-9557-51796088BCF1}" srcOrd="0" destOrd="0" presId="urn:microsoft.com/office/officeart/2005/8/layout/hList7"/>
    <dgm:cxn modelId="{1D2CA7C0-61A5-4738-9D8C-D383390C3B20}" type="presOf" srcId="{9B6B2054-EA01-457C-9654-6AA936D0D835}" destId="{9D86817A-4424-435A-841B-AE98C0C963E5}" srcOrd="0" destOrd="0" presId="urn:microsoft.com/office/officeart/2005/8/layout/hList7"/>
    <dgm:cxn modelId="{D12F01CA-3F67-48B9-B0DE-ED9821EA07F0}" type="presOf" srcId="{9E03FDAD-2BA0-476D-A494-EEF569CFED5E}" destId="{2C0E54DC-491A-40AD-9E50-CE2B962165F1}" srcOrd="0" destOrd="0" presId="urn:microsoft.com/office/officeart/2005/8/layout/hList7"/>
    <dgm:cxn modelId="{002211D4-826C-44AD-9B5B-C581AC60024A}" type="presOf" srcId="{89CA3833-B941-4867-A3D0-61536DB70FC9}" destId="{AE1DEA28-1F1F-4923-B4AE-262F26003801}" srcOrd="1" destOrd="0" presId="urn:microsoft.com/office/officeart/2005/8/layout/hList7"/>
    <dgm:cxn modelId="{3386BEE1-48D5-4A30-BE35-4DCDB908AB09}" srcId="{C5F7F6A3-1F39-405B-804F-7CF610E19024}" destId="{9B6B2054-EA01-457C-9654-6AA936D0D835}" srcOrd="3" destOrd="0" parTransId="{B72B952E-2FB0-45C1-A40C-2962AF228981}" sibTransId="{132C1AFF-B345-4858-BC1A-02ED67E8E2A0}"/>
    <dgm:cxn modelId="{A49D42E7-8199-4A18-9BAC-8518311527CA}" srcId="{C5F7F6A3-1F39-405B-804F-7CF610E19024}" destId="{4294BA14-5576-4A16-9063-331C4FEEEC47}" srcOrd="0" destOrd="0" parTransId="{0ADC4734-406F-4DE9-9407-23DEB4C9A1F2}" sibTransId="{1BA59C44-2E22-44F5-A490-051240FCF303}"/>
    <dgm:cxn modelId="{3FA993ED-2C4B-41CD-BA59-00840F70AC8B}" type="presOf" srcId="{9E03FDAD-2BA0-476D-A494-EEF569CFED5E}" destId="{5889B4EA-A080-4FB5-A7E0-200522FBD716}" srcOrd="1" destOrd="0" presId="urn:microsoft.com/office/officeart/2005/8/layout/hList7"/>
    <dgm:cxn modelId="{7115A7F3-9A5B-452E-8F3B-E857CD252322}" type="presOf" srcId="{85533C1E-D3DC-47C9-AD0D-9498362946B9}" destId="{591B0EC9-0E7A-4FC5-BEFF-629E864ABB5D}" srcOrd="0" destOrd="0" presId="urn:microsoft.com/office/officeart/2005/8/layout/hList7"/>
    <dgm:cxn modelId="{36277C29-B3C8-4AD5-8043-8AAFECAB719F}" type="presParOf" srcId="{704141B2-B1BE-4E17-9A38-598CC01A5C5F}" destId="{4E715F6E-2EEB-4404-ACC6-A2DECC0610DA}" srcOrd="0" destOrd="0" presId="urn:microsoft.com/office/officeart/2005/8/layout/hList7"/>
    <dgm:cxn modelId="{6F0EF8AE-6EF4-40A1-8CC2-D8750B06A1AF}" type="presParOf" srcId="{704141B2-B1BE-4E17-9A38-598CC01A5C5F}" destId="{E0826B6D-F77C-4136-8AC0-362C3C979A76}" srcOrd="1" destOrd="0" presId="urn:microsoft.com/office/officeart/2005/8/layout/hList7"/>
    <dgm:cxn modelId="{970F8762-4C8D-412A-ACB8-0CCF63563213}" type="presParOf" srcId="{E0826B6D-F77C-4136-8AC0-362C3C979A76}" destId="{0004FEE7-27D1-4DDE-8D74-7B5F9A85D5CD}" srcOrd="0" destOrd="0" presId="urn:microsoft.com/office/officeart/2005/8/layout/hList7"/>
    <dgm:cxn modelId="{3C5135CA-2AB3-4590-9776-12878F003FEB}" type="presParOf" srcId="{0004FEE7-27D1-4DDE-8D74-7B5F9A85D5CD}" destId="{25A4C09B-CDAD-4818-AE52-FCE891B70BB3}" srcOrd="0" destOrd="0" presId="urn:microsoft.com/office/officeart/2005/8/layout/hList7"/>
    <dgm:cxn modelId="{3480800D-75F0-49CD-9D44-C97B395194A9}" type="presParOf" srcId="{0004FEE7-27D1-4DDE-8D74-7B5F9A85D5CD}" destId="{ABAF9382-2D1F-4D2C-8A2D-EE315B03156E}" srcOrd="1" destOrd="0" presId="urn:microsoft.com/office/officeart/2005/8/layout/hList7"/>
    <dgm:cxn modelId="{9E67B776-2BEE-4AA7-92CB-1EBFD2D65C13}" type="presParOf" srcId="{0004FEE7-27D1-4DDE-8D74-7B5F9A85D5CD}" destId="{78925305-8D6A-428D-B077-1530F0CBDF62}" srcOrd="2" destOrd="0" presId="urn:microsoft.com/office/officeart/2005/8/layout/hList7"/>
    <dgm:cxn modelId="{F8A9022E-79FB-4592-94CC-8F65F0474039}" type="presParOf" srcId="{0004FEE7-27D1-4DDE-8D74-7B5F9A85D5CD}" destId="{F8BB95B2-C135-4998-8596-EFDFEE23B26C}" srcOrd="3" destOrd="0" presId="urn:microsoft.com/office/officeart/2005/8/layout/hList7"/>
    <dgm:cxn modelId="{AD2E6B82-E00C-46C9-AD6D-052864DF0C6F}" type="presParOf" srcId="{E0826B6D-F77C-4136-8AC0-362C3C979A76}" destId="{56424658-4FAB-4C9E-AE36-7F5954987EAB}" srcOrd="1" destOrd="0" presId="urn:microsoft.com/office/officeart/2005/8/layout/hList7"/>
    <dgm:cxn modelId="{B0E0665A-3CDA-4F00-9A9E-0199FECEFAAF}" type="presParOf" srcId="{E0826B6D-F77C-4136-8AC0-362C3C979A76}" destId="{3DF6CC2D-08F0-478F-BAD1-FD7DAABA9045}" srcOrd="2" destOrd="0" presId="urn:microsoft.com/office/officeart/2005/8/layout/hList7"/>
    <dgm:cxn modelId="{87BB69DC-5B57-4FBF-9153-853BA33517E6}" type="presParOf" srcId="{3DF6CC2D-08F0-478F-BAD1-FD7DAABA9045}" destId="{2C0E54DC-491A-40AD-9E50-CE2B962165F1}" srcOrd="0" destOrd="0" presId="urn:microsoft.com/office/officeart/2005/8/layout/hList7"/>
    <dgm:cxn modelId="{4A6A1C76-395F-4F9C-ABAE-C5D1B60BB974}" type="presParOf" srcId="{3DF6CC2D-08F0-478F-BAD1-FD7DAABA9045}" destId="{5889B4EA-A080-4FB5-A7E0-200522FBD716}" srcOrd="1" destOrd="0" presId="urn:microsoft.com/office/officeart/2005/8/layout/hList7"/>
    <dgm:cxn modelId="{0AA52425-43DF-4FA9-9B83-87DFF06805CA}" type="presParOf" srcId="{3DF6CC2D-08F0-478F-BAD1-FD7DAABA9045}" destId="{3EDAB514-D088-40C1-BC12-D5F2A2EC32F6}" srcOrd="2" destOrd="0" presId="urn:microsoft.com/office/officeart/2005/8/layout/hList7"/>
    <dgm:cxn modelId="{34378DE7-FBE3-41B1-ACF5-F120515D4CCF}" type="presParOf" srcId="{3DF6CC2D-08F0-478F-BAD1-FD7DAABA9045}" destId="{57B5ED80-C8B0-44BA-B584-F79BD4FD54EE}" srcOrd="3" destOrd="0" presId="urn:microsoft.com/office/officeart/2005/8/layout/hList7"/>
    <dgm:cxn modelId="{7DCC5077-21F2-4D0E-AE02-8C373236C340}" type="presParOf" srcId="{E0826B6D-F77C-4136-8AC0-362C3C979A76}" destId="{591B0EC9-0E7A-4FC5-BEFF-629E864ABB5D}" srcOrd="3" destOrd="0" presId="urn:microsoft.com/office/officeart/2005/8/layout/hList7"/>
    <dgm:cxn modelId="{9DA274F8-52F9-43DA-A0EE-1CD4991510F9}" type="presParOf" srcId="{E0826B6D-F77C-4136-8AC0-362C3C979A76}" destId="{65E145CE-CB94-4ADC-81C5-A5D747C10655}" srcOrd="4" destOrd="0" presId="urn:microsoft.com/office/officeart/2005/8/layout/hList7"/>
    <dgm:cxn modelId="{22F49648-4252-40BA-98B8-2D498C644787}" type="presParOf" srcId="{65E145CE-CB94-4ADC-81C5-A5D747C10655}" destId="{837BA004-A187-4E36-8F3C-B03C1AD508BB}" srcOrd="0" destOrd="0" presId="urn:microsoft.com/office/officeart/2005/8/layout/hList7"/>
    <dgm:cxn modelId="{AC3A46B9-F8D6-4E9A-8C1E-9B2FAF722586}" type="presParOf" srcId="{65E145CE-CB94-4ADC-81C5-A5D747C10655}" destId="{AE1DEA28-1F1F-4923-B4AE-262F26003801}" srcOrd="1" destOrd="0" presId="urn:microsoft.com/office/officeart/2005/8/layout/hList7"/>
    <dgm:cxn modelId="{87CC01D6-B254-4067-AB8A-915F943E8C13}" type="presParOf" srcId="{65E145CE-CB94-4ADC-81C5-A5D747C10655}" destId="{9AE85765-ADD9-4679-8146-CFC6298891D8}" srcOrd="2" destOrd="0" presId="urn:microsoft.com/office/officeart/2005/8/layout/hList7"/>
    <dgm:cxn modelId="{8BC46CB7-3D7E-418B-B601-F8C860595534}" type="presParOf" srcId="{65E145CE-CB94-4ADC-81C5-A5D747C10655}" destId="{1CC471EE-A445-4342-8DCC-BE2B4C6F3F81}" srcOrd="3" destOrd="0" presId="urn:microsoft.com/office/officeart/2005/8/layout/hList7"/>
    <dgm:cxn modelId="{56512DB0-04C5-4B73-9454-C061865C955C}" type="presParOf" srcId="{E0826B6D-F77C-4136-8AC0-362C3C979A76}" destId="{2DFE0128-D072-4150-9557-51796088BCF1}" srcOrd="5" destOrd="0" presId="urn:microsoft.com/office/officeart/2005/8/layout/hList7"/>
    <dgm:cxn modelId="{4E0A6355-ABEF-4E2E-A2FD-E9DD777D5660}" type="presParOf" srcId="{E0826B6D-F77C-4136-8AC0-362C3C979A76}" destId="{008AFF9A-01B1-4444-A0C0-5FCA17C68FA9}" srcOrd="6" destOrd="0" presId="urn:microsoft.com/office/officeart/2005/8/layout/hList7"/>
    <dgm:cxn modelId="{4DA8BBF7-3C04-4CFF-AE7C-C5B89635478F}" type="presParOf" srcId="{008AFF9A-01B1-4444-A0C0-5FCA17C68FA9}" destId="{9D86817A-4424-435A-841B-AE98C0C963E5}" srcOrd="0" destOrd="0" presId="urn:microsoft.com/office/officeart/2005/8/layout/hList7"/>
    <dgm:cxn modelId="{445E2B52-D5C6-406B-80C1-BEBA9B3D7D29}" type="presParOf" srcId="{008AFF9A-01B1-4444-A0C0-5FCA17C68FA9}" destId="{FC86D679-C91D-424F-B205-BEB5E494277C}" srcOrd="1" destOrd="0" presId="urn:microsoft.com/office/officeart/2005/8/layout/hList7"/>
    <dgm:cxn modelId="{1ADC8C26-5F6C-4A46-878D-3CF1D335029C}" type="presParOf" srcId="{008AFF9A-01B1-4444-A0C0-5FCA17C68FA9}" destId="{D4BE82C0-4321-4C8B-94E9-B177E780E0FD}" srcOrd="2" destOrd="0" presId="urn:microsoft.com/office/officeart/2005/8/layout/hList7"/>
    <dgm:cxn modelId="{5D0A254F-E5E8-4BFE-BE51-D855B8BA0106}" type="presParOf" srcId="{008AFF9A-01B1-4444-A0C0-5FCA17C68FA9}" destId="{0777697A-9880-48AC-B5E3-84454CF017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F7F6A3-1F39-405B-804F-7CF610E19024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4294BA14-5576-4A16-9063-331C4FEEEC47}">
      <dgm:prSet phldrT="[Текст]" custT="1"/>
      <dgm:spPr/>
      <dgm:t>
        <a:bodyPr/>
        <a:lstStyle/>
        <a:p>
          <a:r>
            <a:rPr lang="ru-RU" sz="2400" dirty="0"/>
            <a:t>Задача 1</a:t>
          </a:r>
        </a:p>
      </dgm:t>
    </dgm:pt>
    <dgm:pt modelId="{0ADC4734-406F-4DE9-9407-23DEB4C9A1F2}" type="parTrans" cxnId="{A49D42E7-8199-4A18-9BAC-8518311527CA}">
      <dgm:prSet/>
      <dgm:spPr/>
      <dgm:t>
        <a:bodyPr/>
        <a:lstStyle/>
        <a:p>
          <a:endParaRPr lang="ru-RU"/>
        </a:p>
      </dgm:t>
    </dgm:pt>
    <dgm:pt modelId="{1BA59C44-2E22-44F5-A490-051240FCF303}" type="sibTrans" cxnId="{A49D42E7-8199-4A18-9BAC-8518311527CA}">
      <dgm:prSet/>
      <dgm:spPr/>
      <dgm:t>
        <a:bodyPr/>
        <a:lstStyle/>
        <a:p>
          <a:endParaRPr lang="ru-RU"/>
        </a:p>
      </dgm:t>
    </dgm:pt>
    <dgm:pt modelId="{9E03FDAD-2BA0-476D-A494-EEF569CFED5E}">
      <dgm:prSet phldrT="[Текст]" custT="1"/>
      <dgm:spPr/>
      <dgm:t>
        <a:bodyPr/>
        <a:lstStyle/>
        <a:p>
          <a:r>
            <a:rPr lang="ru-RU" sz="2400" dirty="0"/>
            <a:t>Задача 2</a:t>
          </a:r>
        </a:p>
      </dgm:t>
    </dgm:pt>
    <dgm:pt modelId="{BA0ACA10-7B94-4E77-B82C-706DC1309A3B}" type="parTrans" cxnId="{2C86010F-CB2F-413F-B49E-9106305D799F}">
      <dgm:prSet/>
      <dgm:spPr/>
      <dgm:t>
        <a:bodyPr/>
        <a:lstStyle/>
        <a:p>
          <a:endParaRPr lang="ru-RU"/>
        </a:p>
      </dgm:t>
    </dgm:pt>
    <dgm:pt modelId="{85533C1E-D3DC-47C9-AD0D-9498362946B9}" type="sibTrans" cxnId="{2C86010F-CB2F-413F-B49E-9106305D799F}">
      <dgm:prSet/>
      <dgm:spPr/>
      <dgm:t>
        <a:bodyPr/>
        <a:lstStyle/>
        <a:p>
          <a:endParaRPr lang="ru-RU"/>
        </a:p>
      </dgm:t>
    </dgm:pt>
    <dgm:pt modelId="{89CA3833-B941-4867-A3D0-61536DB70FC9}">
      <dgm:prSet phldrT="[Текст]" custT="1"/>
      <dgm:spPr/>
      <dgm:t>
        <a:bodyPr/>
        <a:lstStyle/>
        <a:p>
          <a:r>
            <a:rPr lang="ru-RU" sz="2400" dirty="0"/>
            <a:t>Задача 3</a:t>
          </a:r>
        </a:p>
      </dgm:t>
    </dgm:pt>
    <dgm:pt modelId="{690E6B0E-196F-4EA9-8E44-D89650A41903}" type="parTrans" cxnId="{73E3762A-C114-49E8-88E6-750076453864}">
      <dgm:prSet/>
      <dgm:spPr/>
      <dgm:t>
        <a:bodyPr/>
        <a:lstStyle/>
        <a:p>
          <a:endParaRPr lang="ru-RU"/>
        </a:p>
      </dgm:t>
    </dgm:pt>
    <dgm:pt modelId="{2696B157-590D-4385-B6E0-4F55496564B9}" type="sibTrans" cxnId="{73E3762A-C114-49E8-88E6-750076453864}">
      <dgm:prSet/>
      <dgm:spPr/>
      <dgm:t>
        <a:bodyPr/>
        <a:lstStyle/>
        <a:p>
          <a:endParaRPr lang="ru-RU"/>
        </a:p>
      </dgm:t>
    </dgm:pt>
    <dgm:pt modelId="{9B6B2054-EA01-457C-9654-6AA936D0D835}">
      <dgm:prSet phldrT="[Текст]" custT="1"/>
      <dgm:spPr/>
      <dgm:t>
        <a:bodyPr/>
        <a:lstStyle/>
        <a:p>
          <a:r>
            <a:rPr lang="ru-RU" sz="2400" dirty="0"/>
            <a:t>Задача 4</a:t>
          </a:r>
        </a:p>
      </dgm:t>
    </dgm:pt>
    <dgm:pt modelId="{132C1AFF-B345-4858-BC1A-02ED67E8E2A0}" type="sibTrans" cxnId="{3386BEE1-48D5-4A30-BE35-4DCDB908AB09}">
      <dgm:prSet/>
      <dgm:spPr/>
      <dgm:t>
        <a:bodyPr/>
        <a:lstStyle/>
        <a:p>
          <a:endParaRPr lang="ru-RU"/>
        </a:p>
      </dgm:t>
    </dgm:pt>
    <dgm:pt modelId="{B72B952E-2FB0-45C1-A40C-2962AF228981}" type="parTrans" cxnId="{3386BEE1-48D5-4A30-BE35-4DCDB908AB09}">
      <dgm:prSet/>
      <dgm:spPr/>
      <dgm:t>
        <a:bodyPr/>
        <a:lstStyle/>
        <a:p>
          <a:endParaRPr lang="ru-RU"/>
        </a:p>
      </dgm:t>
    </dgm:pt>
    <dgm:pt modelId="{704141B2-B1BE-4E17-9A38-598CC01A5C5F}" type="pres">
      <dgm:prSet presAssocID="{C5F7F6A3-1F39-405B-804F-7CF610E19024}" presName="Name0" presStyleCnt="0">
        <dgm:presLayoutVars>
          <dgm:dir/>
          <dgm:resizeHandles val="exact"/>
        </dgm:presLayoutVars>
      </dgm:prSet>
      <dgm:spPr/>
    </dgm:pt>
    <dgm:pt modelId="{4E715F6E-2EEB-4404-ACC6-A2DECC0610DA}" type="pres">
      <dgm:prSet presAssocID="{C5F7F6A3-1F39-405B-804F-7CF610E19024}" presName="fgShape" presStyleLbl="fgShp" presStyleIdx="0" presStyleCnt="1"/>
      <dgm:spPr/>
    </dgm:pt>
    <dgm:pt modelId="{E0826B6D-F77C-4136-8AC0-362C3C979A76}" type="pres">
      <dgm:prSet presAssocID="{C5F7F6A3-1F39-405B-804F-7CF610E19024}" presName="linComp" presStyleCnt="0"/>
      <dgm:spPr/>
    </dgm:pt>
    <dgm:pt modelId="{0004FEE7-27D1-4DDE-8D74-7B5F9A85D5CD}" type="pres">
      <dgm:prSet presAssocID="{4294BA14-5576-4A16-9063-331C4FEEEC47}" presName="compNode" presStyleCnt="0"/>
      <dgm:spPr/>
    </dgm:pt>
    <dgm:pt modelId="{25A4C09B-CDAD-4818-AE52-FCE891B70BB3}" type="pres">
      <dgm:prSet presAssocID="{4294BA14-5576-4A16-9063-331C4FEEEC47}" presName="bkgdShape" presStyleLbl="node1" presStyleIdx="0" presStyleCnt="4"/>
      <dgm:spPr/>
    </dgm:pt>
    <dgm:pt modelId="{ABAF9382-2D1F-4D2C-8A2D-EE315B03156E}" type="pres">
      <dgm:prSet presAssocID="{4294BA14-5576-4A16-9063-331C4FEEEC47}" presName="nodeTx" presStyleLbl="node1" presStyleIdx="0" presStyleCnt="4">
        <dgm:presLayoutVars>
          <dgm:bulletEnabled val="1"/>
        </dgm:presLayoutVars>
      </dgm:prSet>
      <dgm:spPr/>
    </dgm:pt>
    <dgm:pt modelId="{78925305-8D6A-428D-B077-1530F0CBDF62}" type="pres">
      <dgm:prSet presAssocID="{4294BA14-5576-4A16-9063-331C4FEEEC47}" presName="invisiNode" presStyleLbl="node1" presStyleIdx="0" presStyleCnt="4"/>
      <dgm:spPr/>
    </dgm:pt>
    <dgm:pt modelId="{F8BB95B2-C135-4998-8596-EFDFEE23B26C}" type="pres">
      <dgm:prSet presAssocID="{4294BA14-5576-4A16-9063-331C4FEEEC47}" presName="imagNode" presStyleLbl="fgImgPlace1" presStyleIdx="0" presStyleCnt="4"/>
      <dgm:spPr/>
    </dgm:pt>
    <dgm:pt modelId="{56424658-4FAB-4C9E-AE36-7F5954987EAB}" type="pres">
      <dgm:prSet presAssocID="{1BA59C44-2E22-44F5-A490-051240FCF303}" presName="sibTrans" presStyleLbl="sibTrans2D1" presStyleIdx="0" presStyleCnt="0"/>
      <dgm:spPr/>
    </dgm:pt>
    <dgm:pt modelId="{3DF6CC2D-08F0-478F-BAD1-FD7DAABA9045}" type="pres">
      <dgm:prSet presAssocID="{9E03FDAD-2BA0-476D-A494-EEF569CFED5E}" presName="compNode" presStyleCnt="0"/>
      <dgm:spPr/>
    </dgm:pt>
    <dgm:pt modelId="{2C0E54DC-491A-40AD-9E50-CE2B962165F1}" type="pres">
      <dgm:prSet presAssocID="{9E03FDAD-2BA0-476D-A494-EEF569CFED5E}" presName="bkgdShape" presStyleLbl="node1" presStyleIdx="1" presStyleCnt="4" custLinFactNeighborX="1500" custLinFactNeighborY="-198"/>
      <dgm:spPr/>
    </dgm:pt>
    <dgm:pt modelId="{5889B4EA-A080-4FB5-A7E0-200522FBD716}" type="pres">
      <dgm:prSet presAssocID="{9E03FDAD-2BA0-476D-A494-EEF569CFED5E}" presName="nodeTx" presStyleLbl="node1" presStyleIdx="1" presStyleCnt="4">
        <dgm:presLayoutVars>
          <dgm:bulletEnabled val="1"/>
        </dgm:presLayoutVars>
      </dgm:prSet>
      <dgm:spPr/>
    </dgm:pt>
    <dgm:pt modelId="{3EDAB514-D088-40C1-BC12-D5F2A2EC32F6}" type="pres">
      <dgm:prSet presAssocID="{9E03FDAD-2BA0-476D-A494-EEF569CFED5E}" presName="invisiNode" presStyleLbl="node1" presStyleIdx="1" presStyleCnt="4"/>
      <dgm:spPr/>
    </dgm:pt>
    <dgm:pt modelId="{57B5ED80-C8B0-44BA-B584-F79BD4FD54EE}" type="pres">
      <dgm:prSet presAssocID="{9E03FDAD-2BA0-476D-A494-EEF569CFED5E}" presName="imagNode" presStyleLbl="fgImgPlace1" presStyleIdx="1" presStyleCnt="4"/>
      <dgm:spPr/>
    </dgm:pt>
    <dgm:pt modelId="{591B0EC9-0E7A-4FC5-BEFF-629E864ABB5D}" type="pres">
      <dgm:prSet presAssocID="{85533C1E-D3DC-47C9-AD0D-9498362946B9}" presName="sibTrans" presStyleLbl="sibTrans2D1" presStyleIdx="0" presStyleCnt="0"/>
      <dgm:spPr/>
    </dgm:pt>
    <dgm:pt modelId="{65E145CE-CB94-4ADC-81C5-A5D747C10655}" type="pres">
      <dgm:prSet presAssocID="{89CA3833-B941-4867-A3D0-61536DB70FC9}" presName="compNode" presStyleCnt="0"/>
      <dgm:spPr/>
    </dgm:pt>
    <dgm:pt modelId="{837BA004-A187-4E36-8F3C-B03C1AD508BB}" type="pres">
      <dgm:prSet presAssocID="{89CA3833-B941-4867-A3D0-61536DB70FC9}" presName="bkgdShape" presStyleLbl="node1" presStyleIdx="2" presStyleCnt="4"/>
      <dgm:spPr/>
    </dgm:pt>
    <dgm:pt modelId="{AE1DEA28-1F1F-4923-B4AE-262F26003801}" type="pres">
      <dgm:prSet presAssocID="{89CA3833-B941-4867-A3D0-61536DB70FC9}" presName="nodeTx" presStyleLbl="node1" presStyleIdx="2" presStyleCnt="4">
        <dgm:presLayoutVars>
          <dgm:bulletEnabled val="1"/>
        </dgm:presLayoutVars>
      </dgm:prSet>
      <dgm:spPr/>
    </dgm:pt>
    <dgm:pt modelId="{9AE85765-ADD9-4679-8146-CFC6298891D8}" type="pres">
      <dgm:prSet presAssocID="{89CA3833-B941-4867-A3D0-61536DB70FC9}" presName="invisiNode" presStyleLbl="node1" presStyleIdx="2" presStyleCnt="4"/>
      <dgm:spPr/>
    </dgm:pt>
    <dgm:pt modelId="{1CC471EE-A445-4342-8DCC-BE2B4C6F3F81}" type="pres">
      <dgm:prSet presAssocID="{89CA3833-B941-4867-A3D0-61536DB70FC9}" presName="imagNode" presStyleLbl="fgImgPlace1" presStyleIdx="2" presStyleCnt="4"/>
      <dgm:spPr/>
    </dgm:pt>
    <dgm:pt modelId="{2DFE0128-D072-4150-9557-51796088BCF1}" type="pres">
      <dgm:prSet presAssocID="{2696B157-590D-4385-B6E0-4F55496564B9}" presName="sibTrans" presStyleLbl="sibTrans2D1" presStyleIdx="0" presStyleCnt="0"/>
      <dgm:spPr/>
    </dgm:pt>
    <dgm:pt modelId="{008AFF9A-01B1-4444-A0C0-5FCA17C68FA9}" type="pres">
      <dgm:prSet presAssocID="{9B6B2054-EA01-457C-9654-6AA936D0D835}" presName="compNode" presStyleCnt="0"/>
      <dgm:spPr/>
    </dgm:pt>
    <dgm:pt modelId="{9D86817A-4424-435A-841B-AE98C0C963E5}" type="pres">
      <dgm:prSet presAssocID="{9B6B2054-EA01-457C-9654-6AA936D0D835}" presName="bkgdShape" presStyleLbl="node1" presStyleIdx="3" presStyleCnt="4"/>
      <dgm:spPr/>
    </dgm:pt>
    <dgm:pt modelId="{FC86D679-C91D-424F-B205-BEB5E494277C}" type="pres">
      <dgm:prSet presAssocID="{9B6B2054-EA01-457C-9654-6AA936D0D835}" presName="nodeTx" presStyleLbl="node1" presStyleIdx="3" presStyleCnt="4">
        <dgm:presLayoutVars>
          <dgm:bulletEnabled val="1"/>
        </dgm:presLayoutVars>
      </dgm:prSet>
      <dgm:spPr/>
    </dgm:pt>
    <dgm:pt modelId="{D4BE82C0-4321-4C8B-94E9-B177E780E0FD}" type="pres">
      <dgm:prSet presAssocID="{9B6B2054-EA01-457C-9654-6AA936D0D835}" presName="invisiNode" presStyleLbl="node1" presStyleIdx="3" presStyleCnt="4"/>
      <dgm:spPr/>
    </dgm:pt>
    <dgm:pt modelId="{0777697A-9880-48AC-B5E3-84454CF01733}" type="pres">
      <dgm:prSet presAssocID="{9B6B2054-EA01-457C-9654-6AA936D0D835}" presName="imagNode" presStyleLbl="fgImgPlace1" presStyleIdx="3" presStyleCnt="4"/>
      <dgm:spPr/>
    </dgm:pt>
  </dgm:ptLst>
  <dgm:cxnLst>
    <dgm:cxn modelId="{9325BA02-DDC0-41CA-BA23-D1462F2C1811}" type="presOf" srcId="{9B6B2054-EA01-457C-9654-6AA936D0D835}" destId="{FC86D679-C91D-424F-B205-BEB5E494277C}" srcOrd="1" destOrd="0" presId="urn:microsoft.com/office/officeart/2005/8/layout/hList7"/>
    <dgm:cxn modelId="{2C86010F-CB2F-413F-B49E-9106305D799F}" srcId="{C5F7F6A3-1F39-405B-804F-7CF610E19024}" destId="{9E03FDAD-2BA0-476D-A494-EEF569CFED5E}" srcOrd="1" destOrd="0" parTransId="{BA0ACA10-7B94-4E77-B82C-706DC1309A3B}" sibTransId="{85533C1E-D3DC-47C9-AD0D-9498362946B9}"/>
    <dgm:cxn modelId="{8A2F8C14-D35C-4357-9849-1063389A2174}" type="presOf" srcId="{4294BA14-5576-4A16-9063-331C4FEEEC47}" destId="{25A4C09B-CDAD-4818-AE52-FCE891B70BB3}" srcOrd="0" destOrd="0" presId="urn:microsoft.com/office/officeart/2005/8/layout/hList7"/>
    <dgm:cxn modelId="{01351026-8A9A-4DA8-A60E-E9E46E604340}" type="presOf" srcId="{C5F7F6A3-1F39-405B-804F-7CF610E19024}" destId="{704141B2-B1BE-4E17-9A38-598CC01A5C5F}" srcOrd="0" destOrd="0" presId="urn:microsoft.com/office/officeart/2005/8/layout/hList7"/>
    <dgm:cxn modelId="{73E3762A-C114-49E8-88E6-750076453864}" srcId="{C5F7F6A3-1F39-405B-804F-7CF610E19024}" destId="{89CA3833-B941-4867-A3D0-61536DB70FC9}" srcOrd="2" destOrd="0" parTransId="{690E6B0E-196F-4EA9-8E44-D89650A41903}" sibTransId="{2696B157-590D-4385-B6E0-4F55496564B9}"/>
    <dgm:cxn modelId="{4C40BB97-22EF-4226-8149-FC288ACA9DA9}" type="presOf" srcId="{1BA59C44-2E22-44F5-A490-051240FCF303}" destId="{56424658-4FAB-4C9E-AE36-7F5954987EAB}" srcOrd="0" destOrd="0" presId="urn:microsoft.com/office/officeart/2005/8/layout/hList7"/>
    <dgm:cxn modelId="{7D9C27B1-7923-46D3-BEB8-3066F8819894}" type="presOf" srcId="{89CA3833-B941-4867-A3D0-61536DB70FC9}" destId="{837BA004-A187-4E36-8F3C-B03C1AD508BB}" srcOrd="0" destOrd="0" presId="urn:microsoft.com/office/officeart/2005/8/layout/hList7"/>
    <dgm:cxn modelId="{A8D0CAB2-9609-445E-BC6F-D09B186DD30E}" type="presOf" srcId="{4294BA14-5576-4A16-9063-331C4FEEEC47}" destId="{ABAF9382-2D1F-4D2C-8A2D-EE315B03156E}" srcOrd="1" destOrd="0" presId="urn:microsoft.com/office/officeart/2005/8/layout/hList7"/>
    <dgm:cxn modelId="{7CBA35B6-B4B9-4448-BE95-AE3616E11791}" type="presOf" srcId="{2696B157-590D-4385-B6E0-4F55496564B9}" destId="{2DFE0128-D072-4150-9557-51796088BCF1}" srcOrd="0" destOrd="0" presId="urn:microsoft.com/office/officeart/2005/8/layout/hList7"/>
    <dgm:cxn modelId="{1D2CA7C0-61A5-4738-9D8C-D383390C3B20}" type="presOf" srcId="{9B6B2054-EA01-457C-9654-6AA936D0D835}" destId="{9D86817A-4424-435A-841B-AE98C0C963E5}" srcOrd="0" destOrd="0" presId="urn:microsoft.com/office/officeart/2005/8/layout/hList7"/>
    <dgm:cxn modelId="{D12F01CA-3F67-48B9-B0DE-ED9821EA07F0}" type="presOf" srcId="{9E03FDAD-2BA0-476D-A494-EEF569CFED5E}" destId="{2C0E54DC-491A-40AD-9E50-CE2B962165F1}" srcOrd="0" destOrd="0" presId="urn:microsoft.com/office/officeart/2005/8/layout/hList7"/>
    <dgm:cxn modelId="{002211D4-826C-44AD-9B5B-C581AC60024A}" type="presOf" srcId="{89CA3833-B941-4867-A3D0-61536DB70FC9}" destId="{AE1DEA28-1F1F-4923-B4AE-262F26003801}" srcOrd="1" destOrd="0" presId="urn:microsoft.com/office/officeart/2005/8/layout/hList7"/>
    <dgm:cxn modelId="{3386BEE1-48D5-4A30-BE35-4DCDB908AB09}" srcId="{C5F7F6A3-1F39-405B-804F-7CF610E19024}" destId="{9B6B2054-EA01-457C-9654-6AA936D0D835}" srcOrd="3" destOrd="0" parTransId="{B72B952E-2FB0-45C1-A40C-2962AF228981}" sibTransId="{132C1AFF-B345-4858-BC1A-02ED67E8E2A0}"/>
    <dgm:cxn modelId="{A49D42E7-8199-4A18-9BAC-8518311527CA}" srcId="{C5F7F6A3-1F39-405B-804F-7CF610E19024}" destId="{4294BA14-5576-4A16-9063-331C4FEEEC47}" srcOrd="0" destOrd="0" parTransId="{0ADC4734-406F-4DE9-9407-23DEB4C9A1F2}" sibTransId="{1BA59C44-2E22-44F5-A490-051240FCF303}"/>
    <dgm:cxn modelId="{3FA993ED-2C4B-41CD-BA59-00840F70AC8B}" type="presOf" srcId="{9E03FDAD-2BA0-476D-A494-EEF569CFED5E}" destId="{5889B4EA-A080-4FB5-A7E0-200522FBD716}" srcOrd="1" destOrd="0" presId="urn:microsoft.com/office/officeart/2005/8/layout/hList7"/>
    <dgm:cxn modelId="{7115A7F3-9A5B-452E-8F3B-E857CD252322}" type="presOf" srcId="{85533C1E-D3DC-47C9-AD0D-9498362946B9}" destId="{591B0EC9-0E7A-4FC5-BEFF-629E864ABB5D}" srcOrd="0" destOrd="0" presId="urn:microsoft.com/office/officeart/2005/8/layout/hList7"/>
    <dgm:cxn modelId="{36277C29-B3C8-4AD5-8043-8AAFECAB719F}" type="presParOf" srcId="{704141B2-B1BE-4E17-9A38-598CC01A5C5F}" destId="{4E715F6E-2EEB-4404-ACC6-A2DECC0610DA}" srcOrd="0" destOrd="0" presId="urn:microsoft.com/office/officeart/2005/8/layout/hList7"/>
    <dgm:cxn modelId="{6F0EF8AE-6EF4-40A1-8CC2-D8750B06A1AF}" type="presParOf" srcId="{704141B2-B1BE-4E17-9A38-598CC01A5C5F}" destId="{E0826B6D-F77C-4136-8AC0-362C3C979A76}" srcOrd="1" destOrd="0" presId="urn:microsoft.com/office/officeart/2005/8/layout/hList7"/>
    <dgm:cxn modelId="{970F8762-4C8D-412A-ACB8-0CCF63563213}" type="presParOf" srcId="{E0826B6D-F77C-4136-8AC0-362C3C979A76}" destId="{0004FEE7-27D1-4DDE-8D74-7B5F9A85D5CD}" srcOrd="0" destOrd="0" presId="urn:microsoft.com/office/officeart/2005/8/layout/hList7"/>
    <dgm:cxn modelId="{3C5135CA-2AB3-4590-9776-12878F003FEB}" type="presParOf" srcId="{0004FEE7-27D1-4DDE-8D74-7B5F9A85D5CD}" destId="{25A4C09B-CDAD-4818-AE52-FCE891B70BB3}" srcOrd="0" destOrd="0" presId="urn:microsoft.com/office/officeart/2005/8/layout/hList7"/>
    <dgm:cxn modelId="{3480800D-75F0-49CD-9D44-C97B395194A9}" type="presParOf" srcId="{0004FEE7-27D1-4DDE-8D74-7B5F9A85D5CD}" destId="{ABAF9382-2D1F-4D2C-8A2D-EE315B03156E}" srcOrd="1" destOrd="0" presId="urn:microsoft.com/office/officeart/2005/8/layout/hList7"/>
    <dgm:cxn modelId="{9E67B776-2BEE-4AA7-92CB-1EBFD2D65C13}" type="presParOf" srcId="{0004FEE7-27D1-4DDE-8D74-7B5F9A85D5CD}" destId="{78925305-8D6A-428D-B077-1530F0CBDF62}" srcOrd="2" destOrd="0" presId="urn:microsoft.com/office/officeart/2005/8/layout/hList7"/>
    <dgm:cxn modelId="{F8A9022E-79FB-4592-94CC-8F65F0474039}" type="presParOf" srcId="{0004FEE7-27D1-4DDE-8D74-7B5F9A85D5CD}" destId="{F8BB95B2-C135-4998-8596-EFDFEE23B26C}" srcOrd="3" destOrd="0" presId="urn:microsoft.com/office/officeart/2005/8/layout/hList7"/>
    <dgm:cxn modelId="{AD2E6B82-E00C-46C9-AD6D-052864DF0C6F}" type="presParOf" srcId="{E0826B6D-F77C-4136-8AC0-362C3C979A76}" destId="{56424658-4FAB-4C9E-AE36-7F5954987EAB}" srcOrd="1" destOrd="0" presId="urn:microsoft.com/office/officeart/2005/8/layout/hList7"/>
    <dgm:cxn modelId="{B0E0665A-3CDA-4F00-9A9E-0199FECEFAAF}" type="presParOf" srcId="{E0826B6D-F77C-4136-8AC0-362C3C979A76}" destId="{3DF6CC2D-08F0-478F-BAD1-FD7DAABA9045}" srcOrd="2" destOrd="0" presId="urn:microsoft.com/office/officeart/2005/8/layout/hList7"/>
    <dgm:cxn modelId="{87BB69DC-5B57-4FBF-9153-853BA33517E6}" type="presParOf" srcId="{3DF6CC2D-08F0-478F-BAD1-FD7DAABA9045}" destId="{2C0E54DC-491A-40AD-9E50-CE2B962165F1}" srcOrd="0" destOrd="0" presId="urn:microsoft.com/office/officeart/2005/8/layout/hList7"/>
    <dgm:cxn modelId="{4A6A1C76-395F-4F9C-ABAE-C5D1B60BB974}" type="presParOf" srcId="{3DF6CC2D-08F0-478F-BAD1-FD7DAABA9045}" destId="{5889B4EA-A080-4FB5-A7E0-200522FBD716}" srcOrd="1" destOrd="0" presId="urn:microsoft.com/office/officeart/2005/8/layout/hList7"/>
    <dgm:cxn modelId="{0AA52425-43DF-4FA9-9B83-87DFF06805CA}" type="presParOf" srcId="{3DF6CC2D-08F0-478F-BAD1-FD7DAABA9045}" destId="{3EDAB514-D088-40C1-BC12-D5F2A2EC32F6}" srcOrd="2" destOrd="0" presId="urn:microsoft.com/office/officeart/2005/8/layout/hList7"/>
    <dgm:cxn modelId="{34378DE7-FBE3-41B1-ACF5-F120515D4CCF}" type="presParOf" srcId="{3DF6CC2D-08F0-478F-BAD1-FD7DAABA9045}" destId="{57B5ED80-C8B0-44BA-B584-F79BD4FD54EE}" srcOrd="3" destOrd="0" presId="urn:microsoft.com/office/officeart/2005/8/layout/hList7"/>
    <dgm:cxn modelId="{7DCC5077-21F2-4D0E-AE02-8C373236C340}" type="presParOf" srcId="{E0826B6D-F77C-4136-8AC0-362C3C979A76}" destId="{591B0EC9-0E7A-4FC5-BEFF-629E864ABB5D}" srcOrd="3" destOrd="0" presId="urn:microsoft.com/office/officeart/2005/8/layout/hList7"/>
    <dgm:cxn modelId="{9DA274F8-52F9-43DA-A0EE-1CD4991510F9}" type="presParOf" srcId="{E0826B6D-F77C-4136-8AC0-362C3C979A76}" destId="{65E145CE-CB94-4ADC-81C5-A5D747C10655}" srcOrd="4" destOrd="0" presId="urn:microsoft.com/office/officeart/2005/8/layout/hList7"/>
    <dgm:cxn modelId="{22F49648-4252-40BA-98B8-2D498C644787}" type="presParOf" srcId="{65E145CE-CB94-4ADC-81C5-A5D747C10655}" destId="{837BA004-A187-4E36-8F3C-B03C1AD508BB}" srcOrd="0" destOrd="0" presId="urn:microsoft.com/office/officeart/2005/8/layout/hList7"/>
    <dgm:cxn modelId="{AC3A46B9-F8D6-4E9A-8C1E-9B2FAF722586}" type="presParOf" srcId="{65E145CE-CB94-4ADC-81C5-A5D747C10655}" destId="{AE1DEA28-1F1F-4923-B4AE-262F26003801}" srcOrd="1" destOrd="0" presId="urn:microsoft.com/office/officeart/2005/8/layout/hList7"/>
    <dgm:cxn modelId="{87CC01D6-B254-4067-AB8A-915F943E8C13}" type="presParOf" srcId="{65E145CE-CB94-4ADC-81C5-A5D747C10655}" destId="{9AE85765-ADD9-4679-8146-CFC6298891D8}" srcOrd="2" destOrd="0" presId="urn:microsoft.com/office/officeart/2005/8/layout/hList7"/>
    <dgm:cxn modelId="{8BC46CB7-3D7E-418B-B601-F8C860595534}" type="presParOf" srcId="{65E145CE-CB94-4ADC-81C5-A5D747C10655}" destId="{1CC471EE-A445-4342-8DCC-BE2B4C6F3F81}" srcOrd="3" destOrd="0" presId="urn:microsoft.com/office/officeart/2005/8/layout/hList7"/>
    <dgm:cxn modelId="{56512DB0-04C5-4B73-9454-C061865C955C}" type="presParOf" srcId="{E0826B6D-F77C-4136-8AC0-362C3C979A76}" destId="{2DFE0128-D072-4150-9557-51796088BCF1}" srcOrd="5" destOrd="0" presId="urn:microsoft.com/office/officeart/2005/8/layout/hList7"/>
    <dgm:cxn modelId="{4E0A6355-ABEF-4E2E-A2FD-E9DD777D5660}" type="presParOf" srcId="{E0826B6D-F77C-4136-8AC0-362C3C979A76}" destId="{008AFF9A-01B1-4444-A0C0-5FCA17C68FA9}" srcOrd="6" destOrd="0" presId="urn:microsoft.com/office/officeart/2005/8/layout/hList7"/>
    <dgm:cxn modelId="{4DA8BBF7-3C04-4CFF-AE7C-C5B89635478F}" type="presParOf" srcId="{008AFF9A-01B1-4444-A0C0-5FCA17C68FA9}" destId="{9D86817A-4424-435A-841B-AE98C0C963E5}" srcOrd="0" destOrd="0" presId="urn:microsoft.com/office/officeart/2005/8/layout/hList7"/>
    <dgm:cxn modelId="{445E2B52-D5C6-406B-80C1-BEBA9B3D7D29}" type="presParOf" srcId="{008AFF9A-01B1-4444-A0C0-5FCA17C68FA9}" destId="{FC86D679-C91D-424F-B205-BEB5E494277C}" srcOrd="1" destOrd="0" presId="urn:microsoft.com/office/officeart/2005/8/layout/hList7"/>
    <dgm:cxn modelId="{1ADC8C26-5F6C-4A46-878D-3CF1D335029C}" type="presParOf" srcId="{008AFF9A-01B1-4444-A0C0-5FCA17C68FA9}" destId="{D4BE82C0-4321-4C8B-94E9-B177E780E0FD}" srcOrd="2" destOrd="0" presId="urn:microsoft.com/office/officeart/2005/8/layout/hList7"/>
    <dgm:cxn modelId="{5D0A254F-E5E8-4BFE-BE51-D855B8BA0106}" type="presParOf" srcId="{008AFF9A-01B1-4444-A0C0-5FCA17C68FA9}" destId="{0777697A-9880-48AC-B5E3-84454CF017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CF276C7-227B-49E7-A0F9-AE964370D243}" type="doc">
      <dgm:prSet loTypeId="urn:microsoft.com/office/officeart/2005/8/layout/hProcess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1B632A4-3685-4BAB-9D74-8270FA875AB8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Ты найдёшь интересных  друзей</a:t>
          </a:r>
        </a:p>
      </dgm:t>
    </dgm:pt>
    <dgm:pt modelId="{6C80BB23-8B51-4256-95AE-FBDDE9E6BF02}" type="parTrans" cxnId="{62C3C261-4DFB-432F-ADE1-966DAFB585E9}">
      <dgm:prSet/>
      <dgm:spPr/>
      <dgm:t>
        <a:bodyPr/>
        <a:lstStyle/>
        <a:p>
          <a:endParaRPr lang="ru-RU"/>
        </a:p>
      </dgm:t>
    </dgm:pt>
    <dgm:pt modelId="{49728DDD-3837-437B-AC9A-3E7CC717A217}" type="sibTrans" cxnId="{62C3C261-4DFB-432F-ADE1-966DAFB585E9}">
      <dgm:prSet/>
      <dgm:spPr/>
      <dgm:t>
        <a:bodyPr/>
        <a:lstStyle/>
        <a:p>
          <a:endParaRPr lang="ru-RU"/>
        </a:p>
      </dgm:t>
    </dgm:pt>
    <dgm:pt modelId="{A2E6F767-07B0-40FD-A985-A32E05183EF4}">
      <dgm:prSet phldrT="[Текст]"/>
      <dgm:spPr/>
      <dgm:t>
        <a:bodyPr/>
        <a:lstStyle/>
        <a:p>
          <a:r>
            <a:rPr lang="ru-RU" dirty="0"/>
            <a:t>Юные журналисты -  самые энергичные, деловые, весёлые и общительные люди.</a:t>
          </a:r>
        </a:p>
      </dgm:t>
    </dgm:pt>
    <dgm:pt modelId="{16E16F29-DFF1-4210-BA6D-CE9E5A4C8C11}" type="parTrans" cxnId="{A496E9AC-68F9-45B4-9B83-B2EAFD98DD01}">
      <dgm:prSet/>
      <dgm:spPr/>
      <dgm:t>
        <a:bodyPr/>
        <a:lstStyle/>
        <a:p>
          <a:endParaRPr lang="ru-RU"/>
        </a:p>
      </dgm:t>
    </dgm:pt>
    <dgm:pt modelId="{6DD0948D-E180-4CA9-B44E-DA6F8686693D}" type="sibTrans" cxnId="{A496E9AC-68F9-45B4-9B83-B2EAFD98DD01}">
      <dgm:prSet/>
      <dgm:spPr/>
      <dgm:t>
        <a:bodyPr/>
        <a:lstStyle/>
        <a:p>
          <a:endParaRPr lang="ru-RU"/>
        </a:p>
      </dgm:t>
    </dgm:pt>
    <dgm:pt modelId="{7BD768B7-E086-4333-AEF9-3A63A7D8C4D5}">
      <dgm:prSet phldrT="[Текст]"/>
      <dgm:spPr/>
      <dgm:t>
        <a:bodyPr/>
        <a:lstStyle/>
        <a:p>
          <a:r>
            <a:rPr lang="ru-RU" dirty="0"/>
            <a:t>Если ты всё время сомневаешься в себе, беги к нам – сомнения развеем вместе!</a:t>
          </a:r>
        </a:p>
      </dgm:t>
    </dgm:pt>
    <dgm:pt modelId="{0B1EB262-F462-4C61-914A-75DE71CFBD88}" type="parTrans" cxnId="{05078C3F-3467-4135-8CF2-6E812636102D}">
      <dgm:prSet/>
      <dgm:spPr/>
      <dgm:t>
        <a:bodyPr/>
        <a:lstStyle/>
        <a:p>
          <a:endParaRPr lang="ru-RU"/>
        </a:p>
      </dgm:t>
    </dgm:pt>
    <dgm:pt modelId="{47331B9A-04EA-4260-996F-2E8C1631424A}" type="sibTrans" cxnId="{05078C3F-3467-4135-8CF2-6E812636102D}">
      <dgm:prSet/>
      <dgm:spPr/>
      <dgm:t>
        <a:bodyPr/>
        <a:lstStyle/>
        <a:p>
          <a:endParaRPr lang="ru-RU"/>
        </a:p>
      </dgm:t>
    </dgm:pt>
    <dgm:pt modelId="{82F5448B-8ADE-4694-83E9-8A08730ECF42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Станешь успешной  </a:t>
          </a:r>
          <a:r>
            <a:rPr lang="ru-R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медиалич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 </a:t>
          </a:r>
          <a:r>
            <a:rPr lang="ru-R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ностью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</a:p>
      </dgm:t>
    </dgm:pt>
    <dgm:pt modelId="{7718D6F4-F22D-4105-9B9D-C1D3E4FE71E9}" type="parTrans" cxnId="{9338ED45-9F01-43E9-9892-4644784E40AD}">
      <dgm:prSet/>
      <dgm:spPr/>
      <dgm:t>
        <a:bodyPr/>
        <a:lstStyle/>
        <a:p>
          <a:endParaRPr lang="ru-RU"/>
        </a:p>
      </dgm:t>
    </dgm:pt>
    <dgm:pt modelId="{2B5DA239-9013-4A54-874D-0DA59DCC0712}" type="sibTrans" cxnId="{9338ED45-9F01-43E9-9892-4644784E40AD}">
      <dgm:prSet/>
      <dgm:spPr/>
      <dgm:t>
        <a:bodyPr/>
        <a:lstStyle/>
        <a:p>
          <a:endParaRPr lang="ru-RU"/>
        </a:p>
      </dgm:t>
    </dgm:pt>
    <dgm:pt modelId="{D296C6FB-983D-4EEB-B8D7-30A1D8211589}">
      <dgm:prSet phldrT="[Текст]"/>
      <dgm:spPr/>
      <dgm:t>
        <a:bodyPr/>
        <a:lstStyle/>
        <a:p>
          <a:r>
            <a:rPr lang="ru-RU" dirty="0"/>
            <a:t>Дипломы победителя для твоего портфолио и сертификаты об обучении у крутых специалистов – легко!</a:t>
          </a:r>
        </a:p>
      </dgm:t>
    </dgm:pt>
    <dgm:pt modelId="{A6882E6C-2A17-411C-80C4-00063AD482D7}" type="parTrans" cxnId="{25B0894A-A9C9-497F-9B2E-1D1CEB615BBA}">
      <dgm:prSet/>
      <dgm:spPr/>
      <dgm:t>
        <a:bodyPr/>
        <a:lstStyle/>
        <a:p>
          <a:endParaRPr lang="ru-RU"/>
        </a:p>
      </dgm:t>
    </dgm:pt>
    <dgm:pt modelId="{76280A77-BD2B-4926-88E4-BBF903A121CB}" type="sibTrans" cxnId="{25B0894A-A9C9-497F-9B2E-1D1CEB615BBA}">
      <dgm:prSet/>
      <dgm:spPr/>
      <dgm:t>
        <a:bodyPr/>
        <a:lstStyle/>
        <a:p>
          <a:endParaRPr lang="ru-RU"/>
        </a:p>
      </dgm:t>
    </dgm:pt>
    <dgm:pt modelId="{ACB37167-A874-40ED-A957-7700E58FBA88}">
      <dgm:prSet phldrT="[Текст]"/>
      <dgm:spPr/>
      <dgm:t>
        <a:bodyPr/>
        <a:lstStyle/>
        <a:p>
          <a:r>
            <a:rPr lang="ru-RU" dirty="0"/>
            <a:t>Но никто не отменял трудной и очень интересной работы с информацией! Научим!</a:t>
          </a:r>
        </a:p>
      </dgm:t>
    </dgm:pt>
    <dgm:pt modelId="{A34C2E6C-E8EE-4729-A555-1A46512DE803}" type="parTrans" cxnId="{27033A68-91A1-410C-ADB6-F160044D28BE}">
      <dgm:prSet/>
      <dgm:spPr/>
      <dgm:t>
        <a:bodyPr/>
        <a:lstStyle/>
        <a:p>
          <a:endParaRPr lang="ru-RU"/>
        </a:p>
      </dgm:t>
    </dgm:pt>
    <dgm:pt modelId="{8DD67244-6A54-4B95-B45C-829FEC5A4AF1}" type="sibTrans" cxnId="{27033A68-91A1-410C-ADB6-F160044D28BE}">
      <dgm:prSet/>
      <dgm:spPr/>
      <dgm:t>
        <a:bodyPr/>
        <a:lstStyle/>
        <a:p>
          <a:endParaRPr lang="ru-RU"/>
        </a:p>
      </dgm:t>
    </dgm:pt>
    <dgm:pt modelId="{B7D1A205-4A17-4A7A-AFE8-2F08DBF0C1A0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Поймёшь, что СМИ - это твоё!</a:t>
          </a:r>
        </a:p>
      </dgm:t>
    </dgm:pt>
    <dgm:pt modelId="{794E0991-3347-4D2D-9F86-173AACC4A876}" type="parTrans" cxnId="{F55E8AAC-81E0-4866-B975-BF63E03818D5}">
      <dgm:prSet/>
      <dgm:spPr/>
      <dgm:t>
        <a:bodyPr/>
        <a:lstStyle/>
        <a:p>
          <a:endParaRPr lang="ru-RU"/>
        </a:p>
      </dgm:t>
    </dgm:pt>
    <dgm:pt modelId="{4A93CFDE-B770-405D-B95B-F0894B0F1506}" type="sibTrans" cxnId="{F55E8AAC-81E0-4866-B975-BF63E03818D5}">
      <dgm:prSet/>
      <dgm:spPr/>
      <dgm:t>
        <a:bodyPr/>
        <a:lstStyle/>
        <a:p>
          <a:endParaRPr lang="ru-RU"/>
        </a:p>
      </dgm:t>
    </dgm:pt>
    <dgm:pt modelId="{FDEC6050-5733-4FFD-87DA-8FFB22343D74}">
      <dgm:prSet phldrT="[Текст]"/>
      <dgm:spPr/>
      <dgm:t>
        <a:bodyPr/>
        <a:lstStyle/>
        <a:p>
          <a:r>
            <a:rPr lang="ru-RU" dirty="0"/>
            <a:t>Возможность общаться с уникальными людьми и публиковаться в СМИ – это про нас!</a:t>
          </a:r>
        </a:p>
      </dgm:t>
    </dgm:pt>
    <dgm:pt modelId="{910AFD86-A2D4-43AB-B761-3726A1F0D58A}" type="parTrans" cxnId="{A80FBCEA-3DF1-404D-B7E4-85B472BBDFD3}">
      <dgm:prSet/>
      <dgm:spPr/>
      <dgm:t>
        <a:bodyPr/>
        <a:lstStyle/>
        <a:p>
          <a:endParaRPr lang="ru-RU"/>
        </a:p>
      </dgm:t>
    </dgm:pt>
    <dgm:pt modelId="{D61C5419-0FE8-4204-A583-9A71EC800925}" type="sibTrans" cxnId="{A80FBCEA-3DF1-404D-B7E4-85B472BBDFD3}">
      <dgm:prSet/>
      <dgm:spPr/>
      <dgm:t>
        <a:bodyPr/>
        <a:lstStyle/>
        <a:p>
          <a:endParaRPr lang="ru-RU"/>
        </a:p>
      </dgm:t>
    </dgm:pt>
    <dgm:pt modelId="{93ECF8CD-39F7-4EAE-9894-991676E5FCBB}">
      <dgm:prSet phldrT="[Текст]"/>
      <dgm:spPr/>
      <dgm:t>
        <a:bodyPr/>
        <a:lstStyle/>
        <a:p>
          <a:r>
            <a:rPr lang="ru-RU" dirty="0"/>
            <a:t>Ты в шаге от профессии мечты – от своего МЕДИАБУДУЩЕГО!</a:t>
          </a:r>
        </a:p>
      </dgm:t>
    </dgm:pt>
    <dgm:pt modelId="{1B5157B3-EC88-42BF-A3F1-F1FCB410EB6D}" type="parTrans" cxnId="{6B3BFB56-4A9C-4BEB-8D77-7AA82771ECD9}">
      <dgm:prSet/>
      <dgm:spPr/>
      <dgm:t>
        <a:bodyPr/>
        <a:lstStyle/>
        <a:p>
          <a:endParaRPr lang="ru-RU"/>
        </a:p>
      </dgm:t>
    </dgm:pt>
    <dgm:pt modelId="{5C2332AC-3BCD-4118-AF35-7D095F1972ED}" type="sibTrans" cxnId="{6B3BFB56-4A9C-4BEB-8D77-7AA82771ECD9}">
      <dgm:prSet/>
      <dgm:spPr/>
      <dgm:t>
        <a:bodyPr/>
        <a:lstStyle/>
        <a:p>
          <a:endParaRPr lang="ru-RU"/>
        </a:p>
      </dgm:t>
    </dgm:pt>
    <dgm:pt modelId="{5979F4FB-45C8-4C34-BF92-50720FDFDA2E}" type="pres">
      <dgm:prSet presAssocID="{1CF276C7-227B-49E7-A0F9-AE964370D243}" presName="theList" presStyleCnt="0">
        <dgm:presLayoutVars>
          <dgm:dir/>
          <dgm:animLvl val="lvl"/>
          <dgm:resizeHandles val="exact"/>
        </dgm:presLayoutVars>
      </dgm:prSet>
      <dgm:spPr/>
    </dgm:pt>
    <dgm:pt modelId="{1B4C7C1A-78D6-44B3-B15E-0643FE77C809}" type="pres">
      <dgm:prSet presAssocID="{31B632A4-3685-4BAB-9D74-8270FA875AB8}" presName="compNode" presStyleCnt="0"/>
      <dgm:spPr/>
    </dgm:pt>
    <dgm:pt modelId="{B0D9B1C6-BEF8-40FE-850E-BADC06638479}" type="pres">
      <dgm:prSet presAssocID="{31B632A4-3685-4BAB-9D74-8270FA875AB8}" presName="noGeometry" presStyleCnt="0"/>
      <dgm:spPr/>
    </dgm:pt>
    <dgm:pt modelId="{1062BF19-B3A4-4B0D-8C10-D73F3BC4905C}" type="pres">
      <dgm:prSet presAssocID="{31B632A4-3685-4BAB-9D74-8270FA875AB8}" presName="childTextVisible" presStyleLbl="bgAccFollowNode1" presStyleIdx="0" presStyleCnt="3" custScaleY="126420" custLinFactNeighborY="19217">
        <dgm:presLayoutVars>
          <dgm:bulletEnabled val="1"/>
        </dgm:presLayoutVars>
      </dgm:prSet>
      <dgm:spPr/>
    </dgm:pt>
    <dgm:pt modelId="{E0F4CF92-F455-408B-8886-F75A38A95B44}" type="pres">
      <dgm:prSet presAssocID="{31B632A4-3685-4BAB-9D74-8270FA875AB8}" presName="childTextHidden" presStyleLbl="bgAccFollowNode1" presStyleIdx="0" presStyleCnt="3"/>
      <dgm:spPr/>
    </dgm:pt>
    <dgm:pt modelId="{BC513A09-AA57-4210-B889-B295EB39B212}" type="pres">
      <dgm:prSet presAssocID="{31B632A4-3685-4BAB-9D74-8270FA875AB8}" presName="parentText" presStyleLbl="node1" presStyleIdx="0" presStyleCnt="3" custScaleX="113999" custScaleY="113999" custLinFactNeighborY="32700">
        <dgm:presLayoutVars>
          <dgm:chMax val="1"/>
          <dgm:bulletEnabled val="1"/>
        </dgm:presLayoutVars>
      </dgm:prSet>
      <dgm:spPr/>
    </dgm:pt>
    <dgm:pt modelId="{489110BC-3BAA-462E-AB0F-29EC7913F9B4}" type="pres">
      <dgm:prSet presAssocID="{31B632A4-3685-4BAB-9D74-8270FA875AB8}" presName="aSpace" presStyleCnt="0"/>
      <dgm:spPr/>
    </dgm:pt>
    <dgm:pt modelId="{6BBC526A-6556-4ACB-AF5C-9FB279B047B7}" type="pres">
      <dgm:prSet presAssocID="{82F5448B-8ADE-4694-83E9-8A08730ECF42}" presName="compNode" presStyleCnt="0"/>
      <dgm:spPr/>
    </dgm:pt>
    <dgm:pt modelId="{6AE5434F-D2D1-4120-8432-360F6D187445}" type="pres">
      <dgm:prSet presAssocID="{82F5448B-8ADE-4694-83E9-8A08730ECF42}" presName="noGeometry" presStyleCnt="0"/>
      <dgm:spPr/>
    </dgm:pt>
    <dgm:pt modelId="{AF03969B-9A73-4621-A9CA-703745D4903A}" type="pres">
      <dgm:prSet presAssocID="{82F5448B-8ADE-4694-83E9-8A08730ECF42}" presName="childTextVisible" presStyleLbl="bgAccFollowNode1" presStyleIdx="1" presStyleCnt="3" custScaleY="126420" custLinFactNeighborX="2983" custLinFactNeighborY="16116">
        <dgm:presLayoutVars>
          <dgm:bulletEnabled val="1"/>
        </dgm:presLayoutVars>
      </dgm:prSet>
      <dgm:spPr/>
    </dgm:pt>
    <dgm:pt modelId="{4023ECD4-636D-4DEF-B7A7-4D4CFE030736}" type="pres">
      <dgm:prSet presAssocID="{82F5448B-8ADE-4694-83E9-8A08730ECF42}" presName="childTextHidden" presStyleLbl="bgAccFollowNode1" presStyleIdx="1" presStyleCnt="3"/>
      <dgm:spPr/>
    </dgm:pt>
    <dgm:pt modelId="{856550F1-9707-44CD-8AC9-2776E5AB3F19}" type="pres">
      <dgm:prSet presAssocID="{82F5448B-8ADE-4694-83E9-8A08730ECF42}" presName="parentText" presStyleLbl="node1" presStyleIdx="1" presStyleCnt="3" custScaleX="115334" custScaleY="106203" custLinFactNeighborY="31797">
        <dgm:presLayoutVars>
          <dgm:chMax val="1"/>
          <dgm:bulletEnabled val="1"/>
        </dgm:presLayoutVars>
      </dgm:prSet>
      <dgm:spPr/>
    </dgm:pt>
    <dgm:pt modelId="{72F04ACF-7EA9-4982-97B3-AAA4944D341B}" type="pres">
      <dgm:prSet presAssocID="{82F5448B-8ADE-4694-83E9-8A08730ECF42}" presName="aSpace" presStyleCnt="0"/>
      <dgm:spPr/>
    </dgm:pt>
    <dgm:pt modelId="{200C4AD4-B9AA-4C06-A2A2-965B84D9E5EE}" type="pres">
      <dgm:prSet presAssocID="{B7D1A205-4A17-4A7A-AFE8-2F08DBF0C1A0}" presName="compNode" presStyleCnt="0"/>
      <dgm:spPr/>
    </dgm:pt>
    <dgm:pt modelId="{177471EE-340F-4098-8D5C-47D49D133856}" type="pres">
      <dgm:prSet presAssocID="{B7D1A205-4A17-4A7A-AFE8-2F08DBF0C1A0}" presName="noGeometry" presStyleCnt="0"/>
      <dgm:spPr/>
    </dgm:pt>
    <dgm:pt modelId="{587B725A-9BA1-46A5-8BEE-CAB2ACF969A0}" type="pres">
      <dgm:prSet presAssocID="{B7D1A205-4A17-4A7A-AFE8-2F08DBF0C1A0}" presName="childTextVisible" presStyleLbl="bgAccFollowNode1" presStyleIdx="2" presStyleCnt="3" custScaleY="138103" custLinFactNeighborX="689" custLinFactNeighborY="15467">
        <dgm:presLayoutVars>
          <dgm:bulletEnabled val="1"/>
        </dgm:presLayoutVars>
      </dgm:prSet>
      <dgm:spPr/>
    </dgm:pt>
    <dgm:pt modelId="{B61092CB-A818-4CE7-BA8C-3FA4FE46565E}" type="pres">
      <dgm:prSet presAssocID="{B7D1A205-4A17-4A7A-AFE8-2F08DBF0C1A0}" presName="childTextHidden" presStyleLbl="bgAccFollowNode1" presStyleIdx="2" presStyleCnt="3"/>
      <dgm:spPr/>
    </dgm:pt>
    <dgm:pt modelId="{9C25DD48-1676-4282-A2E8-01A7C92929EE}" type="pres">
      <dgm:prSet presAssocID="{B7D1A205-4A17-4A7A-AFE8-2F08DBF0C1A0}" presName="parentText" presStyleLbl="node1" presStyleIdx="2" presStyleCnt="3" custScaleX="106759" custScaleY="111029" custLinFactNeighborY="30885">
        <dgm:presLayoutVars>
          <dgm:chMax val="1"/>
          <dgm:bulletEnabled val="1"/>
        </dgm:presLayoutVars>
      </dgm:prSet>
      <dgm:spPr/>
    </dgm:pt>
  </dgm:ptLst>
  <dgm:cxnLst>
    <dgm:cxn modelId="{1670DE1C-AE57-449A-BA3C-9550418F8163}" type="presOf" srcId="{B7D1A205-4A17-4A7A-AFE8-2F08DBF0C1A0}" destId="{9C25DD48-1676-4282-A2E8-01A7C92929EE}" srcOrd="0" destOrd="0" presId="urn:microsoft.com/office/officeart/2005/8/layout/hProcess6"/>
    <dgm:cxn modelId="{BD977339-A3FD-4EC1-87B3-609B47CD0E5B}" type="presOf" srcId="{ACB37167-A874-40ED-A957-7700E58FBA88}" destId="{AF03969B-9A73-4621-A9CA-703745D4903A}" srcOrd="0" destOrd="1" presId="urn:microsoft.com/office/officeart/2005/8/layout/hProcess6"/>
    <dgm:cxn modelId="{DB9E553E-09DA-4EC1-89E1-1D6BD70E200D}" type="presOf" srcId="{7BD768B7-E086-4333-AEF9-3A63A7D8C4D5}" destId="{E0F4CF92-F455-408B-8886-F75A38A95B44}" srcOrd="1" destOrd="1" presId="urn:microsoft.com/office/officeart/2005/8/layout/hProcess6"/>
    <dgm:cxn modelId="{05078C3F-3467-4135-8CF2-6E812636102D}" srcId="{31B632A4-3685-4BAB-9D74-8270FA875AB8}" destId="{7BD768B7-E086-4333-AEF9-3A63A7D8C4D5}" srcOrd="1" destOrd="0" parTransId="{0B1EB262-F462-4C61-914A-75DE71CFBD88}" sibTransId="{47331B9A-04EA-4260-996F-2E8C1631424A}"/>
    <dgm:cxn modelId="{F5D43940-F36A-4A64-8BB2-A19F6B2EB5D5}" type="presOf" srcId="{D296C6FB-983D-4EEB-B8D7-30A1D8211589}" destId="{4023ECD4-636D-4DEF-B7A7-4D4CFE030736}" srcOrd="1" destOrd="0" presId="urn:microsoft.com/office/officeart/2005/8/layout/hProcess6"/>
    <dgm:cxn modelId="{62C3C261-4DFB-432F-ADE1-966DAFB585E9}" srcId="{1CF276C7-227B-49E7-A0F9-AE964370D243}" destId="{31B632A4-3685-4BAB-9D74-8270FA875AB8}" srcOrd="0" destOrd="0" parTransId="{6C80BB23-8B51-4256-95AE-FBDDE9E6BF02}" sibTransId="{49728DDD-3837-437B-AC9A-3E7CC717A217}"/>
    <dgm:cxn modelId="{9338ED45-9F01-43E9-9892-4644784E40AD}" srcId="{1CF276C7-227B-49E7-A0F9-AE964370D243}" destId="{82F5448B-8ADE-4694-83E9-8A08730ECF42}" srcOrd="1" destOrd="0" parTransId="{7718D6F4-F22D-4105-9B9D-C1D3E4FE71E9}" sibTransId="{2B5DA239-9013-4A54-874D-0DA59DCC0712}"/>
    <dgm:cxn modelId="{27033A68-91A1-410C-ADB6-F160044D28BE}" srcId="{82F5448B-8ADE-4694-83E9-8A08730ECF42}" destId="{ACB37167-A874-40ED-A957-7700E58FBA88}" srcOrd="1" destOrd="0" parTransId="{A34C2E6C-E8EE-4729-A555-1A46512DE803}" sibTransId="{8DD67244-6A54-4B95-B45C-829FEC5A4AF1}"/>
    <dgm:cxn modelId="{25B0894A-A9C9-497F-9B2E-1D1CEB615BBA}" srcId="{82F5448B-8ADE-4694-83E9-8A08730ECF42}" destId="{D296C6FB-983D-4EEB-B8D7-30A1D8211589}" srcOrd="0" destOrd="0" parTransId="{A6882E6C-2A17-411C-80C4-00063AD482D7}" sibTransId="{76280A77-BD2B-4926-88E4-BBF903A121CB}"/>
    <dgm:cxn modelId="{6B3BFB56-4A9C-4BEB-8D77-7AA82771ECD9}" srcId="{B7D1A205-4A17-4A7A-AFE8-2F08DBF0C1A0}" destId="{93ECF8CD-39F7-4EAE-9894-991676E5FCBB}" srcOrd="1" destOrd="0" parTransId="{1B5157B3-EC88-42BF-A3F1-F1FCB410EB6D}" sibTransId="{5C2332AC-3BCD-4118-AF35-7D095F1972ED}"/>
    <dgm:cxn modelId="{C6B5E47C-D62E-49F0-8AF6-DE9C50786C08}" type="presOf" srcId="{FDEC6050-5733-4FFD-87DA-8FFB22343D74}" destId="{B61092CB-A818-4CE7-BA8C-3FA4FE46565E}" srcOrd="1" destOrd="0" presId="urn:microsoft.com/office/officeart/2005/8/layout/hProcess6"/>
    <dgm:cxn modelId="{4DD0C57F-4E89-4329-AE7F-9F8BAB45B093}" type="presOf" srcId="{82F5448B-8ADE-4694-83E9-8A08730ECF42}" destId="{856550F1-9707-44CD-8AC9-2776E5AB3F19}" srcOrd="0" destOrd="0" presId="urn:microsoft.com/office/officeart/2005/8/layout/hProcess6"/>
    <dgm:cxn modelId="{BB9D4D8C-DF24-4953-BB18-DB2831B8E73E}" type="presOf" srcId="{1CF276C7-227B-49E7-A0F9-AE964370D243}" destId="{5979F4FB-45C8-4C34-BF92-50720FDFDA2E}" srcOrd="0" destOrd="0" presId="urn:microsoft.com/office/officeart/2005/8/layout/hProcess6"/>
    <dgm:cxn modelId="{61438892-6536-4E4E-A0CC-AC9CAD603063}" type="presOf" srcId="{93ECF8CD-39F7-4EAE-9894-991676E5FCBB}" destId="{587B725A-9BA1-46A5-8BEE-CAB2ACF969A0}" srcOrd="0" destOrd="1" presId="urn:microsoft.com/office/officeart/2005/8/layout/hProcess6"/>
    <dgm:cxn modelId="{A603F596-EA4A-4307-A050-421E2B03E8DE}" type="presOf" srcId="{FDEC6050-5733-4FFD-87DA-8FFB22343D74}" destId="{587B725A-9BA1-46A5-8BEE-CAB2ACF969A0}" srcOrd="0" destOrd="0" presId="urn:microsoft.com/office/officeart/2005/8/layout/hProcess6"/>
    <dgm:cxn modelId="{264F96A2-C63B-4BAC-B771-A4F5B0217C7F}" type="presOf" srcId="{31B632A4-3685-4BAB-9D74-8270FA875AB8}" destId="{BC513A09-AA57-4210-B889-B295EB39B212}" srcOrd="0" destOrd="0" presId="urn:microsoft.com/office/officeart/2005/8/layout/hProcess6"/>
    <dgm:cxn modelId="{F55E8AAC-81E0-4866-B975-BF63E03818D5}" srcId="{1CF276C7-227B-49E7-A0F9-AE964370D243}" destId="{B7D1A205-4A17-4A7A-AFE8-2F08DBF0C1A0}" srcOrd="2" destOrd="0" parTransId="{794E0991-3347-4D2D-9F86-173AACC4A876}" sibTransId="{4A93CFDE-B770-405D-B95B-F0894B0F1506}"/>
    <dgm:cxn modelId="{A496E9AC-68F9-45B4-9B83-B2EAFD98DD01}" srcId="{31B632A4-3685-4BAB-9D74-8270FA875AB8}" destId="{A2E6F767-07B0-40FD-A985-A32E05183EF4}" srcOrd="0" destOrd="0" parTransId="{16E16F29-DFF1-4210-BA6D-CE9E5A4C8C11}" sibTransId="{6DD0948D-E180-4CA9-B44E-DA6F8686693D}"/>
    <dgm:cxn modelId="{3FBEF2C1-7610-434F-8915-20ED5D979A2C}" type="presOf" srcId="{93ECF8CD-39F7-4EAE-9894-991676E5FCBB}" destId="{B61092CB-A818-4CE7-BA8C-3FA4FE46565E}" srcOrd="1" destOrd="1" presId="urn:microsoft.com/office/officeart/2005/8/layout/hProcess6"/>
    <dgm:cxn modelId="{30A441C8-B02A-44D8-AC43-3F8838913193}" type="presOf" srcId="{7BD768B7-E086-4333-AEF9-3A63A7D8C4D5}" destId="{1062BF19-B3A4-4B0D-8C10-D73F3BC4905C}" srcOrd="0" destOrd="1" presId="urn:microsoft.com/office/officeart/2005/8/layout/hProcess6"/>
    <dgm:cxn modelId="{1BF171E1-9234-44F7-B5C0-70E9E888926D}" type="presOf" srcId="{ACB37167-A874-40ED-A957-7700E58FBA88}" destId="{4023ECD4-636D-4DEF-B7A7-4D4CFE030736}" srcOrd="1" destOrd="1" presId="urn:microsoft.com/office/officeart/2005/8/layout/hProcess6"/>
    <dgm:cxn modelId="{A66F7BE8-2420-4935-A7CA-60419176877F}" type="presOf" srcId="{A2E6F767-07B0-40FD-A985-A32E05183EF4}" destId="{1062BF19-B3A4-4B0D-8C10-D73F3BC4905C}" srcOrd="0" destOrd="0" presId="urn:microsoft.com/office/officeart/2005/8/layout/hProcess6"/>
    <dgm:cxn modelId="{A80FBCEA-3DF1-404D-B7E4-85B472BBDFD3}" srcId="{B7D1A205-4A17-4A7A-AFE8-2F08DBF0C1A0}" destId="{FDEC6050-5733-4FFD-87DA-8FFB22343D74}" srcOrd="0" destOrd="0" parTransId="{910AFD86-A2D4-43AB-B761-3726A1F0D58A}" sibTransId="{D61C5419-0FE8-4204-A583-9A71EC800925}"/>
    <dgm:cxn modelId="{4F330FF6-5E41-4B75-8C08-80755CC77320}" type="presOf" srcId="{D296C6FB-983D-4EEB-B8D7-30A1D8211589}" destId="{AF03969B-9A73-4621-A9CA-703745D4903A}" srcOrd="0" destOrd="0" presId="urn:microsoft.com/office/officeart/2005/8/layout/hProcess6"/>
    <dgm:cxn modelId="{019855F8-012B-4A5C-86FF-69214D019621}" type="presOf" srcId="{A2E6F767-07B0-40FD-A985-A32E05183EF4}" destId="{E0F4CF92-F455-408B-8886-F75A38A95B44}" srcOrd="1" destOrd="0" presId="urn:microsoft.com/office/officeart/2005/8/layout/hProcess6"/>
    <dgm:cxn modelId="{6A562CE3-35EF-4E68-9880-6571D580925B}" type="presParOf" srcId="{5979F4FB-45C8-4C34-BF92-50720FDFDA2E}" destId="{1B4C7C1A-78D6-44B3-B15E-0643FE77C809}" srcOrd="0" destOrd="0" presId="urn:microsoft.com/office/officeart/2005/8/layout/hProcess6"/>
    <dgm:cxn modelId="{22B70BCB-A1EA-4FCE-84B3-B4730E7E85F1}" type="presParOf" srcId="{1B4C7C1A-78D6-44B3-B15E-0643FE77C809}" destId="{B0D9B1C6-BEF8-40FE-850E-BADC06638479}" srcOrd="0" destOrd="0" presId="urn:microsoft.com/office/officeart/2005/8/layout/hProcess6"/>
    <dgm:cxn modelId="{CC950541-AA58-4017-BEB9-A2185FDB7004}" type="presParOf" srcId="{1B4C7C1A-78D6-44B3-B15E-0643FE77C809}" destId="{1062BF19-B3A4-4B0D-8C10-D73F3BC4905C}" srcOrd="1" destOrd="0" presId="urn:microsoft.com/office/officeart/2005/8/layout/hProcess6"/>
    <dgm:cxn modelId="{A63BDC47-55CE-47E7-9B06-DF9036B97C86}" type="presParOf" srcId="{1B4C7C1A-78D6-44B3-B15E-0643FE77C809}" destId="{E0F4CF92-F455-408B-8886-F75A38A95B44}" srcOrd="2" destOrd="0" presId="urn:microsoft.com/office/officeart/2005/8/layout/hProcess6"/>
    <dgm:cxn modelId="{839D82BA-577E-43A9-AC5E-A3DCB1D5BAD6}" type="presParOf" srcId="{1B4C7C1A-78D6-44B3-B15E-0643FE77C809}" destId="{BC513A09-AA57-4210-B889-B295EB39B212}" srcOrd="3" destOrd="0" presId="urn:microsoft.com/office/officeart/2005/8/layout/hProcess6"/>
    <dgm:cxn modelId="{06C01511-F839-4E5B-AD57-AD386EADA79B}" type="presParOf" srcId="{5979F4FB-45C8-4C34-BF92-50720FDFDA2E}" destId="{489110BC-3BAA-462E-AB0F-29EC7913F9B4}" srcOrd="1" destOrd="0" presId="urn:microsoft.com/office/officeart/2005/8/layout/hProcess6"/>
    <dgm:cxn modelId="{69F1A009-F020-4540-8A69-243B6AC8A5F5}" type="presParOf" srcId="{5979F4FB-45C8-4C34-BF92-50720FDFDA2E}" destId="{6BBC526A-6556-4ACB-AF5C-9FB279B047B7}" srcOrd="2" destOrd="0" presId="urn:microsoft.com/office/officeart/2005/8/layout/hProcess6"/>
    <dgm:cxn modelId="{9B4E5D6F-1FEA-4DCC-8D12-606A047F8CFB}" type="presParOf" srcId="{6BBC526A-6556-4ACB-AF5C-9FB279B047B7}" destId="{6AE5434F-D2D1-4120-8432-360F6D187445}" srcOrd="0" destOrd="0" presId="urn:microsoft.com/office/officeart/2005/8/layout/hProcess6"/>
    <dgm:cxn modelId="{7CF43AD2-2BA0-478F-A106-5FB11855D74D}" type="presParOf" srcId="{6BBC526A-6556-4ACB-AF5C-9FB279B047B7}" destId="{AF03969B-9A73-4621-A9CA-703745D4903A}" srcOrd="1" destOrd="0" presId="urn:microsoft.com/office/officeart/2005/8/layout/hProcess6"/>
    <dgm:cxn modelId="{EE41494C-7019-4077-8F4F-ADD591223D61}" type="presParOf" srcId="{6BBC526A-6556-4ACB-AF5C-9FB279B047B7}" destId="{4023ECD4-636D-4DEF-B7A7-4D4CFE030736}" srcOrd="2" destOrd="0" presId="urn:microsoft.com/office/officeart/2005/8/layout/hProcess6"/>
    <dgm:cxn modelId="{BB3922B7-F1AF-4DF3-B73C-D3D267C82E37}" type="presParOf" srcId="{6BBC526A-6556-4ACB-AF5C-9FB279B047B7}" destId="{856550F1-9707-44CD-8AC9-2776E5AB3F19}" srcOrd="3" destOrd="0" presId="urn:microsoft.com/office/officeart/2005/8/layout/hProcess6"/>
    <dgm:cxn modelId="{22AF459C-6BC3-42A2-AEAD-F426A2A8C92E}" type="presParOf" srcId="{5979F4FB-45C8-4C34-BF92-50720FDFDA2E}" destId="{72F04ACF-7EA9-4982-97B3-AAA4944D341B}" srcOrd="3" destOrd="0" presId="urn:microsoft.com/office/officeart/2005/8/layout/hProcess6"/>
    <dgm:cxn modelId="{849DE260-BDA2-4E9A-B0EA-D58ABED21B61}" type="presParOf" srcId="{5979F4FB-45C8-4C34-BF92-50720FDFDA2E}" destId="{200C4AD4-B9AA-4C06-A2A2-965B84D9E5EE}" srcOrd="4" destOrd="0" presId="urn:microsoft.com/office/officeart/2005/8/layout/hProcess6"/>
    <dgm:cxn modelId="{1FDD99D8-73DA-4414-9DC0-21D07486833C}" type="presParOf" srcId="{200C4AD4-B9AA-4C06-A2A2-965B84D9E5EE}" destId="{177471EE-340F-4098-8D5C-47D49D133856}" srcOrd="0" destOrd="0" presId="urn:microsoft.com/office/officeart/2005/8/layout/hProcess6"/>
    <dgm:cxn modelId="{6F0C8316-25C9-45B9-A06F-F64905DD0DAA}" type="presParOf" srcId="{200C4AD4-B9AA-4C06-A2A2-965B84D9E5EE}" destId="{587B725A-9BA1-46A5-8BEE-CAB2ACF969A0}" srcOrd="1" destOrd="0" presId="urn:microsoft.com/office/officeart/2005/8/layout/hProcess6"/>
    <dgm:cxn modelId="{5D4DA75E-3927-47C0-AE1E-6176038E6C7D}" type="presParOf" srcId="{200C4AD4-B9AA-4C06-A2A2-965B84D9E5EE}" destId="{B61092CB-A818-4CE7-BA8C-3FA4FE46565E}" srcOrd="2" destOrd="0" presId="urn:microsoft.com/office/officeart/2005/8/layout/hProcess6"/>
    <dgm:cxn modelId="{BDE48D68-770A-482C-B694-1C3B880A3704}" type="presParOf" srcId="{200C4AD4-B9AA-4C06-A2A2-965B84D9E5EE}" destId="{9C25DD48-1676-4282-A2E8-01A7C92929E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D21E00E-348F-4668-A2CC-812F5A41E844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662F9DD-51B0-4740-8A77-8B11D4870B8F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Напишите одному их организаторов </a:t>
          </a:r>
          <a:r>
            <a:rPr lang="ru-RU" sz="1500" dirty="0"/>
            <a:t>Калужского регионального отделения ЛЮЖ в группе </a:t>
          </a:r>
          <a:r>
            <a:rPr lang="ru-RU" sz="1500" dirty="0" err="1"/>
            <a:t>ВКонтакте</a:t>
          </a:r>
          <a:r>
            <a:rPr lang="ru-RU" sz="1500" dirty="0"/>
            <a:t>: </a:t>
          </a:r>
          <a:r>
            <a:rPr lang="en-US" sz="1500" dirty="0">
              <a:hlinkClick xmlns:r="http://schemas.openxmlformats.org/officeDocument/2006/relationships" r:id="rId1"/>
            </a:rPr>
            <a:t>https://vk.com/public195854370</a:t>
          </a:r>
          <a:r>
            <a:rPr lang="ru-RU" sz="1500" dirty="0"/>
            <a:t> </a:t>
          </a:r>
        </a:p>
      </dgm:t>
    </dgm:pt>
    <dgm:pt modelId="{72B4DE3E-6E9B-4592-B127-9D87B24FDBA8}" type="parTrans" cxnId="{2CAAA983-7C4A-4210-8881-BE79162BB6E0}">
      <dgm:prSet/>
      <dgm:spPr/>
      <dgm:t>
        <a:bodyPr/>
        <a:lstStyle/>
        <a:p>
          <a:endParaRPr lang="ru-RU"/>
        </a:p>
      </dgm:t>
    </dgm:pt>
    <dgm:pt modelId="{1912E1F9-A642-4AB4-A0E2-C1BBF8296906}" type="sibTrans" cxnId="{2CAAA983-7C4A-4210-8881-BE79162BB6E0}">
      <dgm:prSet/>
      <dgm:spPr/>
      <dgm:t>
        <a:bodyPr/>
        <a:lstStyle/>
        <a:p>
          <a:endParaRPr lang="ru-RU"/>
        </a:p>
      </dgm:t>
    </dgm:pt>
    <dgm:pt modelId="{E80E52BE-E42B-4AE9-9F4A-DE5702CB2CEE}">
      <dgm:prSet phldrT="[Текст]"/>
      <dgm:spPr/>
      <dgm:t>
        <a:bodyPr/>
        <a:lstStyle/>
        <a:p>
          <a:r>
            <a: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Позвоните Председателю </a:t>
          </a:r>
          <a:r>
            <a:rPr lang="ru-RU" dirty="0"/>
            <a:t>Калужского регионального отделения </a:t>
          </a:r>
          <a:r>
            <a:rPr lang="ru-RU" b="1" dirty="0">
              <a:solidFill>
                <a:schemeClr val="accent2"/>
              </a:solidFill>
            </a:rPr>
            <a:t>Ирине Борисовне Константиновой </a:t>
          </a:r>
          <a:r>
            <a:rPr lang="ru-RU" dirty="0"/>
            <a:t>по телефону: 89190341226 или напишите по эл. адресу: </a:t>
          </a:r>
          <a:r>
            <a:rPr lang="en-US" dirty="0">
              <a:hlinkClick xmlns:r="http://schemas.openxmlformats.org/officeDocument/2006/relationships" r:id="rId2"/>
            </a:rPr>
            <a:t>irinamo7@Yandex.ru</a:t>
          </a:r>
          <a:r>
            <a:rPr lang="en-US" dirty="0"/>
            <a:t> </a:t>
          </a:r>
          <a:endParaRPr lang="ru-RU" dirty="0"/>
        </a:p>
      </dgm:t>
    </dgm:pt>
    <dgm:pt modelId="{A0267C93-8CDC-43D6-BAF3-245E61A8C7B5}" type="parTrans" cxnId="{97C477CE-0E68-46BA-A142-4EE516ECCC6C}">
      <dgm:prSet/>
      <dgm:spPr/>
      <dgm:t>
        <a:bodyPr/>
        <a:lstStyle/>
        <a:p>
          <a:endParaRPr lang="ru-RU"/>
        </a:p>
      </dgm:t>
    </dgm:pt>
    <dgm:pt modelId="{F050360A-C0E0-4F00-925E-582CB388397B}" type="sibTrans" cxnId="{97C477CE-0E68-46BA-A142-4EE516ECCC6C}">
      <dgm:prSet/>
      <dgm:spPr/>
      <dgm:t>
        <a:bodyPr/>
        <a:lstStyle/>
        <a:p>
          <a:endParaRPr lang="ru-RU"/>
        </a:p>
      </dgm:t>
    </dgm:pt>
    <dgm:pt modelId="{C379BF46-E3D2-4E29-ADDC-032ADFAA4082}">
      <dgm:prSet phldrT="[Текст]"/>
      <dgm:spPr/>
      <dgm:t>
        <a:bodyPr/>
        <a:lstStyle/>
        <a:p>
          <a:r>
            <a: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Вступите в сообщества </a:t>
          </a:r>
          <a:r>
            <a:rPr lang="ru-RU" dirty="0"/>
            <a:t>Лиги юных журналистов </a:t>
          </a:r>
          <a:r>
            <a:rPr lang="en-US" dirty="0">
              <a:hlinkClick xmlns:r="http://schemas.openxmlformats.org/officeDocument/2006/relationships" r:id="rId3"/>
            </a:rPr>
            <a:t>https://vk.com/liga.press</a:t>
          </a:r>
          <a:r>
            <a:rPr lang="ru-RU" dirty="0"/>
            <a:t> и ТОТ САМЫЙ ЮНПРЕСС </a:t>
          </a:r>
          <a:r>
            <a:rPr lang="en-US" dirty="0">
              <a:hlinkClick xmlns:r="http://schemas.openxmlformats.org/officeDocument/2006/relationships" r:id="rId4"/>
            </a:rPr>
            <a:t>https://vk.com/ynpress</a:t>
          </a:r>
          <a:r>
            <a:rPr lang="ru-RU" dirty="0"/>
            <a:t> </a:t>
          </a:r>
          <a:r>
            <a:rPr lang="ru-RU" dirty="0" err="1"/>
            <a:t>ВКонтакте</a:t>
          </a:r>
          <a:r>
            <a:rPr lang="ru-RU" dirty="0"/>
            <a:t> и участвуйте в интересной жизни </a:t>
          </a:r>
          <a:r>
            <a:rPr lang="ru-RU" b="1" dirty="0">
              <a:solidFill>
                <a:schemeClr val="accent2"/>
              </a:solidFill>
            </a:rPr>
            <a:t>ЛЮЖ! </a:t>
          </a:r>
        </a:p>
      </dgm:t>
    </dgm:pt>
    <dgm:pt modelId="{444C0F0E-F069-4A66-8080-C99B52880FE9}" type="parTrans" cxnId="{017B0459-6194-427D-AA51-7B53F320250D}">
      <dgm:prSet/>
      <dgm:spPr/>
      <dgm:t>
        <a:bodyPr/>
        <a:lstStyle/>
        <a:p>
          <a:endParaRPr lang="ru-RU"/>
        </a:p>
      </dgm:t>
    </dgm:pt>
    <dgm:pt modelId="{A26137B5-F505-4467-85BF-3A38DFDE8EB0}" type="sibTrans" cxnId="{017B0459-6194-427D-AA51-7B53F320250D}">
      <dgm:prSet/>
      <dgm:spPr/>
      <dgm:t>
        <a:bodyPr/>
        <a:lstStyle/>
        <a:p>
          <a:endParaRPr lang="ru-RU"/>
        </a:p>
      </dgm:t>
    </dgm:pt>
    <dgm:pt modelId="{398569CF-38AB-4584-8188-EBBA32D8F240}" type="pres">
      <dgm:prSet presAssocID="{1D21E00E-348F-4668-A2CC-812F5A41E844}" presName="rootnode" presStyleCnt="0">
        <dgm:presLayoutVars>
          <dgm:chMax/>
          <dgm:chPref/>
          <dgm:dir/>
          <dgm:animLvl val="lvl"/>
        </dgm:presLayoutVars>
      </dgm:prSet>
      <dgm:spPr/>
    </dgm:pt>
    <dgm:pt modelId="{6D31999C-195B-4F5B-BDB9-38480BFA8430}" type="pres">
      <dgm:prSet presAssocID="{A662F9DD-51B0-4740-8A77-8B11D4870B8F}" presName="composite" presStyleCnt="0"/>
      <dgm:spPr/>
    </dgm:pt>
    <dgm:pt modelId="{A1B61BE1-5DFE-4D2F-8DF2-588F1A42299F}" type="pres">
      <dgm:prSet presAssocID="{A662F9DD-51B0-4740-8A77-8B11D4870B8F}" presName="LShape" presStyleLbl="alignNode1" presStyleIdx="0" presStyleCnt="5"/>
      <dgm:spPr/>
    </dgm:pt>
    <dgm:pt modelId="{3487714F-7D03-4FE6-BAF4-8D821161F86D}" type="pres">
      <dgm:prSet presAssocID="{A662F9DD-51B0-4740-8A77-8B11D4870B8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4DE5857-5972-4584-83A2-77AD6E24B0E7}" type="pres">
      <dgm:prSet presAssocID="{A662F9DD-51B0-4740-8A77-8B11D4870B8F}" presName="Triangle" presStyleLbl="alignNode1" presStyleIdx="1" presStyleCnt="5"/>
      <dgm:spPr/>
    </dgm:pt>
    <dgm:pt modelId="{C8983F76-AC5C-4768-82A5-87C948DD3EFA}" type="pres">
      <dgm:prSet presAssocID="{1912E1F9-A642-4AB4-A0E2-C1BBF8296906}" presName="sibTrans" presStyleCnt="0"/>
      <dgm:spPr/>
    </dgm:pt>
    <dgm:pt modelId="{3DA5B23E-7492-46DB-9B50-3D624B7B96FC}" type="pres">
      <dgm:prSet presAssocID="{1912E1F9-A642-4AB4-A0E2-C1BBF8296906}" presName="space" presStyleCnt="0"/>
      <dgm:spPr/>
    </dgm:pt>
    <dgm:pt modelId="{82A1BF6E-7D1F-4597-AB97-8F73A7443CF7}" type="pres">
      <dgm:prSet presAssocID="{E80E52BE-E42B-4AE9-9F4A-DE5702CB2CEE}" presName="composite" presStyleCnt="0"/>
      <dgm:spPr/>
    </dgm:pt>
    <dgm:pt modelId="{5F2FB824-FD44-497B-9B02-80D06CFC4DF5}" type="pres">
      <dgm:prSet presAssocID="{E80E52BE-E42B-4AE9-9F4A-DE5702CB2CEE}" presName="LShape" presStyleLbl="alignNode1" presStyleIdx="2" presStyleCnt="5"/>
      <dgm:spPr/>
    </dgm:pt>
    <dgm:pt modelId="{13524E89-C021-4685-9995-BE0762E0F919}" type="pres">
      <dgm:prSet presAssocID="{E80E52BE-E42B-4AE9-9F4A-DE5702CB2CE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4366DB6-CAC6-4A41-BB0C-8D35B667D21F}" type="pres">
      <dgm:prSet presAssocID="{E80E52BE-E42B-4AE9-9F4A-DE5702CB2CEE}" presName="Triangle" presStyleLbl="alignNode1" presStyleIdx="3" presStyleCnt="5"/>
      <dgm:spPr/>
    </dgm:pt>
    <dgm:pt modelId="{388B306B-456B-49C2-A73E-7057A7E391CF}" type="pres">
      <dgm:prSet presAssocID="{F050360A-C0E0-4F00-925E-582CB388397B}" presName="sibTrans" presStyleCnt="0"/>
      <dgm:spPr/>
    </dgm:pt>
    <dgm:pt modelId="{30FE76B6-A0BE-488D-A36C-C7401501A571}" type="pres">
      <dgm:prSet presAssocID="{F050360A-C0E0-4F00-925E-582CB388397B}" presName="space" presStyleCnt="0"/>
      <dgm:spPr/>
    </dgm:pt>
    <dgm:pt modelId="{FE57A5C4-0A73-44E7-B016-3FB035E2A6E4}" type="pres">
      <dgm:prSet presAssocID="{C379BF46-E3D2-4E29-ADDC-032ADFAA4082}" presName="composite" presStyleCnt="0"/>
      <dgm:spPr/>
    </dgm:pt>
    <dgm:pt modelId="{2DA2431E-86F0-4B4A-BB9B-9F07C110FEA9}" type="pres">
      <dgm:prSet presAssocID="{C379BF46-E3D2-4E29-ADDC-032ADFAA4082}" presName="LShape" presStyleLbl="alignNode1" presStyleIdx="4" presStyleCnt="5"/>
      <dgm:spPr/>
    </dgm:pt>
    <dgm:pt modelId="{8F3ADD27-FCDA-4C52-86C4-E2F9DAB8EC91}" type="pres">
      <dgm:prSet presAssocID="{C379BF46-E3D2-4E29-ADDC-032ADFAA408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C411854-8CEB-4B39-98F9-28121B031B49}" type="presOf" srcId="{C379BF46-E3D2-4E29-ADDC-032ADFAA4082}" destId="{8F3ADD27-FCDA-4C52-86C4-E2F9DAB8EC91}" srcOrd="0" destOrd="0" presId="urn:microsoft.com/office/officeart/2009/3/layout/StepUpProcess"/>
    <dgm:cxn modelId="{5034D976-3049-4E62-AAF8-93E48D7C3547}" type="presOf" srcId="{E80E52BE-E42B-4AE9-9F4A-DE5702CB2CEE}" destId="{13524E89-C021-4685-9995-BE0762E0F919}" srcOrd="0" destOrd="0" presId="urn:microsoft.com/office/officeart/2009/3/layout/StepUpProcess"/>
    <dgm:cxn modelId="{017B0459-6194-427D-AA51-7B53F320250D}" srcId="{1D21E00E-348F-4668-A2CC-812F5A41E844}" destId="{C379BF46-E3D2-4E29-ADDC-032ADFAA4082}" srcOrd="2" destOrd="0" parTransId="{444C0F0E-F069-4A66-8080-C99B52880FE9}" sibTransId="{A26137B5-F505-4467-85BF-3A38DFDE8EB0}"/>
    <dgm:cxn modelId="{2CAAA983-7C4A-4210-8881-BE79162BB6E0}" srcId="{1D21E00E-348F-4668-A2CC-812F5A41E844}" destId="{A662F9DD-51B0-4740-8A77-8B11D4870B8F}" srcOrd="0" destOrd="0" parTransId="{72B4DE3E-6E9B-4592-B127-9D87B24FDBA8}" sibTransId="{1912E1F9-A642-4AB4-A0E2-C1BBF8296906}"/>
    <dgm:cxn modelId="{DC97A79C-E7BA-4948-A983-7BC1A50E4EE8}" type="presOf" srcId="{1D21E00E-348F-4668-A2CC-812F5A41E844}" destId="{398569CF-38AB-4584-8188-EBBA32D8F240}" srcOrd="0" destOrd="0" presId="urn:microsoft.com/office/officeart/2009/3/layout/StepUpProcess"/>
    <dgm:cxn modelId="{97C477CE-0E68-46BA-A142-4EE516ECCC6C}" srcId="{1D21E00E-348F-4668-A2CC-812F5A41E844}" destId="{E80E52BE-E42B-4AE9-9F4A-DE5702CB2CEE}" srcOrd="1" destOrd="0" parTransId="{A0267C93-8CDC-43D6-BAF3-245E61A8C7B5}" sibTransId="{F050360A-C0E0-4F00-925E-582CB388397B}"/>
    <dgm:cxn modelId="{BA0585F1-FC72-4F2D-8363-6EF0A6E738FF}" type="presOf" srcId="{A662F9DD-51B0-4740-8A77-8B11D4870B8F}" destId="{3487714F-7D03-4FE6-BAF4-8D821161F86D}" srcOrd="0" destOrd="0" presId="urn:microsoft.com/office/officeart/2009/3/layout/StepUpProcess"/>
    <dgm:cxn modelId="{63F75D01-2038-44F3-BDFC-6F3C37AC8690}" type="presParOf" srcId="{398569CF-38AB-4584-8188-EBBA32D8F240}" destId="{6D31999C-195B-4F5B-BDB9-38480BFA8430}" srcOrd="0" destOrd="0" presId="urn:microsoft.com/office/officeart/2009/3/layout/StepUpProcess"/>
    <dgm:cxn modelId="{FD5C3879-4A6E-4122-996C-8EF6D30B8F24}" type="presParOf" srcId="{6D31999C-195B-4F5B-BDB9-38480BFA8430}" destId="{A1B61BE1-5DFE-4D2F-8DF2-588F1A42299F}" srcOrd="0" destOrd="0" presId="urn:microsoft.com/office/officeart/2009/3/layout/StepUpProcess"/>
    <dgm:cxn modelId="{C02EC208-BCB1-4A60-898A-2508CD0F066A}" type="presParOf" srcId="{6D31999C-195B-4F5B-BDB9-38480BFA8430}" destId="{3487714F-7D03-4FE6-BAF4-8D821161F86D}" srcOrd="1" destOrd="0" presId="urn:microsoft.com/office/officeart/2009/3/layout/StepUpProcess"/>
    <dgm:cxn modelId="{8530BD53-CCE4-4DDC-AE03-5AF8F5C3C6DC}" type="presParOf" srcId="{6D31999C-195B-4F5B-BDB9-38480BFA8430}" destId="{04DE5857-5972-4584-83A2-77AD6E24B0E7}" srcOrd="2" destOrd="0" presId="urn:microsoft.com/office/officeart/2009/3/layout/StepUpProcess"/>
    <dgm:cxn modelId="{2307558B-F68C-4F8B-B8A1-78E774D33C4C}" type="presParOf" srcId="{398569CF-38AB-4584-8188-EBBA32D8F240}" destId="{C8983F76-AC5C-4768-82A5-87C948DD3EFA}" srcOrd="1" destOrd="0" presId="urn:microsoft.com/office/officeart/2009/3/layout/StepUpProcess"/>
    <dgm:cxn modelId="{6681B11E-172D-4939-9949-A4C0BA2417B7}" type="presParOf" srcId="{C8983F76-AC5C-4768-82A5-87C948DD3EFA}" destId="{3DA5B23E-7492-46DB-9B50-3D624B7B96FC}" srcOrd="0" destOrd="0" presId="urn:microsoft.com/office/officeart/2009/3/layout/StepUpProcess"/>
    <dgm:cxn modelId="{AC25F1EA-66A3-4537-8E08-7A7F92D5BA21}" type="presParOf" srcId="{398569CF-38AB-4584-8188-EBBA32D8F240}" destId="{82A1BF6E-7D1F-4597-AB97-8F73A7443CF7}" srcOrd="2" destOrd="0" presId="urn:microsoft.com/office/officeart/2009/3/layout/StepUpProcess"/>
    <dgm:cxn modelId="{B23437E7-11AA-4CA2-B5A9-463509419D62}" type="presParOf" srcId="{82A1BF6E-7D1F-4597-AB97-8F73A7443CF7}" destId="{5F2FB824-FD44-497B-9B02-80D06CFC4DF5}" srcOrd="0" destOrd="0" presId="urn:microsoft.com/office/officeart/2009/3/layout/StepUpProcess"/>
    <dgm:cxn modelId="{744C24B4-E853-4D2B-AEE8-43CCA64D4900}" type="presParOf" srcId="{82A1BF6E-7D1F-4597-AB97-8F73A7443CF7}" destId="{13524E89-C021-4685-9995-BE0762E0F919}" srcOrd="1" destOrd="0" presId="urn:microsoft.com/office/officeart/2009/3/layout/StepUpProcess"/>
    <dgm:cxn modelId="{F9FD7B8C-A738-4509-9D77-5CE39244A1A9}" type="presParOf" srcId="{82A1BF6E-7D1F-4597-AB97-8F73A7443CF7}" destId="{84366DB6-CAC6-4A41-BB0C-8D35B667D21F}" srcOrd="2" destOrd="0" presId="urn:microsoft.com/office/officeart/2009/3/layout/StepUpProcess"/>
    <dgm:cxn modelId="{D4F3FCED-3846-4E73-A2BA-4AC43B37B4FA}" type="presParOf" srcId="{398569CF-38AB-4584-8188-EBBA32D8F240}" destId="{388B306B-456B-49C2-A73E-7057A7E391CF}" srcOrd="3" destOrd="0" presId="urn:microsoft.com/office/officeart/2009/3/layout/StepUpProcess"/>
    <dgm:cxn modelId="{4B1EE278-F962-4907-8B58-459E32909808}" type="presParOf" srcId="{388B306B-456B-49C2-A73E-7057A7E391CF}" destId="{30FE76B6-A0BE-488D-A36C-C7401501A571}" srcOrd="0" destOrd="0" presId="urn:microsoft.com/office/officeart/2009/3/layout/StepUpProcess"/>
    <dgm:cxn modelId="{4DA20802-BAB6-4E6F-AB0D-0648FFDA4D2D}" type="presParOf" srcId="{398569CF-38AB-4584-8188-EBBA32D8F240}" destId="{FE57A5C4-0A73-44E7-B016-3FB035E2A6E4}" srcOrd="4" destOrd="0" presId="urn:microsoft.com/office/officeart/2009/3/layout/StepUpProcess"/>
    <dgm:cxn modelId="{9F8B3767-6B34-440D-8ACA-E6F2F6F33DE9}" type="presParOf" srcId="{FE57A5C4-0A73-44E7-B016-3FB035E2A6E4}" destId="{2DA2431E-86F0-4B4A-BB9B-9F07C110FEA9}" srcOrd="0" destOrd="0" presId="urn:microsoft.com/office/officeart/2009/3/layout/StepUpProcess"/>
    <dgm:cxn modelId="{F9124829-EAE6-4286-B39C-8329E7D92B56}" type="presParOf" srcId="{FE57A5C4-0A73-44E7-B016-3FB035E2A6E4}" destId="{8F3ADD27-FCDA-4C52-86C4-E2F9DAB8EC9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DC8269-1380-4260-A94A-C397DC13CEC5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4F30E74-14EC-470B-B748-C668FBDE724A}">
      <dgm:prSet phldrT="[Текст]"/>
      <dgm:spPr/>
      <dgm:t>
        <a:bodyPr/>
        <a:lstStyle/>
        <a:p>
          <a:r>
            <a:rPr lang="ru-RU" dirty="0"/>
            <a:t>…открытия Калужского регионального отделения ЛЮЖ и создания </a:t>
          </a:r>
        </a:p>
        <a:p>
          <a:r>
            <a:rPr lang="ru-RU" dirty="0"/>
            <a:t>двух новых медиацентров – «</a:t>
          </a:r>
          <a:r>
            <a:rPr lang="ru-RU" dirty="0" err="1"/>
            <a:t>Калужата</a:t>
          </a:r>
          <a:r>
            <a:rPr lang="ru-RU" dirty="0"/>
            <a:t> СМИ» и </a:t>
          </a:r>
          <a:r>
            <a:rPr lang="ru-RU" dirty="0" err="1"/>
            <a:t>Медиаклуб</a:t>
          </a:r>
          <a:r>
            <a:rPr lang="ru-RU" dirty="0"/>
            <a:t> «</a:t>
          </a:r>
          <a:r>
            <a:rPr lang="en-US" dirty="0"/>
            <a:t>KIS</a:t>
          </a:r>
          <a:r>
            <a:rPr lang="ru-RU" dirty="0"/>
            <a:t>» </a:t>
          </a:r>
        </a:p>
      </dgm:t>
    </dgm:pt>
    <dgm:pt modelId="{E40EBF43-3AB1-4AAF-B785-642447DE9809}" type="parTrans" cxnId="{45B8F24F-7B60-4BE6-B296-E2A937EA5E15}">
      <dgm:prSet/>
      <dgm:spPr/>
      <dgm:t>
        <a:bodyPr/>
        <a:lstStyle/>
        <a:p>
          <a:endParaRPr lang="ru-RU"/>
        </a:p>
      </dgm:t>
    </dgm:pt>
    <dgm:pt modelId="{70473903-F7FF-421F-90D8-7083818748FC}" type="sibTrans" cxnId="{45B8F24F-7B60-4BE6-B296-E2A937EA5E15}">
      <dgm:prSet/>
      <dgm:spPr/>
      <dgm:t>
        <a:bodyPr/>
        <a:lstStyle/>
        <a:p>
          <a:endParaRPr lang="ru-RU"/>
        </a:p>
      </dgm:t>
    </dgm:pt>
    <dgm:pt modelId="{83EA8D03-B4D3-4249-A3B1-1D2167FDFAE3}">
      <dgm:prSet phldrT="[Текст]" custT="1"/>
      <dgm:spPr/>
      <dgm:t>
        <a:bodyPr/>
        <a:lstStyle/>
        <a:p>
          <a:r>
            <a:rPr lang="ru-RU" sz="2000" b="1" dirty="0"/>
            <a:t>…привлечения внимание общественности к проблемам бездомных животных в самоизоляции благодаря </a:t>
          </a:r>
          <a:r>
            <a:rPr lang="en-US" sz="2000" b="1" dirty="0"/>
            <a:t>PR</a:t>
          </a:r>
          <a:r>
            <a:rPr lang="ru-RU" sz="2000" b="1" dirty="0"/>
            <a:t>-фильму «Флешмоб «Мы вместе» и публикации в газете</a:t>
          </a:r>
        </a:p>
      </dgm:t>
    </dgm:pt>
    <dgm:pt modelId="{F41E0D48-9E1D-4959-92B9-B280FB552DDA}" type="parTrans" cxnId="{A7A9A6C9-CC80-4285-AB2A-5141B1EC6D69}">
      <dgm:prSet/>
      <dgm:spPr/>
      <dgm:t>
        <a:bodyPr/>
        <a:lstStyle/>
        <a:p>
          <a:endParaRPr lang="ru-RU"/>
        </a:p>
      </dgm:t>
    </dgm:pt>
    <dgm:pt modelId="{7E0DEDCE-C97F-427F-8C81-9E879BEF507A}" type="sibTrans" cxnId="{A7A9A6C9-CC80-4285-AB2A-5141B1EC6D69}">
      <dgm:prSet/>
      <dgm:spPr/>
      <dgm:t>
        <a:bodyPr/>
        <a:lstStyle/>
        <a:p>
          <a:endParaRPr lang="ru-RU"/>
        </a:p>
      </dgm:t>
    </dgm:pt>
    <dgm:pt modelId="{AED7D450-37DA-4054-88B3-2DF689FBD2BC}">
      <dgm:prSet phldrT="[Текст]" custT="1"/>
      <dgm:spPr/>
      <dgm:t>
        <a:bodyPr/>
        <a:lstStyle/>
        <a:p>
          <a:r>
            <a:rPr lang="ru-RU" sz="1400" b="1" dirty="0"/>
            <a:t>…успешного участия в онлайн медиафоруме «Артек» и поездки на оффлайн–медиафорум в качестве  победителей  Международного конкурса «Взгляд в </a:t>
          </a:r>
          <a:r>
            <a:rPr lang="ru-RU" sz="1400" b="1" dirty="0" err="1"/>
            <a:t>медиабудущее</a:t>
          </a:r>
          <a:r>
            <a:rPr lang="ru-RU" sz="1400" b="1" dirty="0"/>
            <a:t>»</a:t>
          </a:r>
        </a:p>
      </dgm:t>
    </dgm:pt>
    <dgm:pt modelId="{45532FCA-7215-460C-9E6D-F7B1A51C9EA7}" type="parTrans" cxnId="{35261524-3F71-4A4A-985B-8CD5883BBC12}">
      <dgm:prSet/>
      <dgm:spPr/>
      <dgm:t>
        <a:bodyPr/>
        <a:lstStyle/>
        <a:p>
          <a:endParaRPr lang="ru-RU"/>
        </a:p>
      </dgm:t>
    </dgm:pt>
    <dgm:pt modelId="{8EABCA80-5D98-4FC5-8F5E-0E00C6D9415A}" type="sibTrans" cxnId="{35261524-3F71-4A4A-985B-8CD5883BBC12}">
      <dgm:prSet/>
      <dgm:spPr/>
      <dgm:t>
        <a:bodyPr/>
        <a:lstStyle/>
        <a:p>
          <a:endParaRPr lang="ru-RU"/>
        </a:p>
      </dgm:t>
    </dgm:pt>
    <dgm:pt modelId="{A1F9E6FF-0D71-4C4B-B43B-04EA1A0E91CA}">
      <dgm:prSet phldrT="[Текст]" custT="1"/>
      <dgm:spPr/>
      <dgm:t>
        <a:bodyPr/>
        <a:lstStyle/>
        <a:p>
          <a:r>
            <a:rPr lang="ru-RU" sz="1200" b="1" dirty="0"/>
            <a:t>…абсолютного лидерства медиацентра «</a:t>
          </a:r>
          <a:r>
            <a:rPr lang="ru-RU" sz="1200" b="1" dirty="0" err="1"/>
            <a:t>ЛЮБОзнание</a:t>
          </a:r>
          <a:r>
            <a:rPr lang="ru-RU" sz="1200" b="1" dirty="0"/>
            <a:t>» в </a:t>
          </a:r>
          <a:r>
            <a:rPr lang="ru-RU" sz="1200" b="1" dirty="0" err="1"/>
            <a:t>Малоярославецком</a:t>
          </a:r>
          <a:r>
            <a:rPr lang="ru-RU" sz="1200" b="1" dirty="0"/>
            <a:t> районном </a:t>
          </a:r>
          <a:r>
            <a:rPr lang="ru-RU" sz="1200" b="1" dirty="0" err="1"/>
            <a:t>медиафестивале</a:t>
          </a:r>
          <a:r>
            <a:rPr lang="ru-RU" sz="1200" b="1" dirty="0"/>
            <a:t> юных журналистов  в 2021 году</a:t>
          </a:r>
        </a:p>
      </dgm:t>
    </dgm:pt>
    <dgm:pt modelId="{928A172A-A6F7-446D-8A5F-7FAA33C0FEAD}" type="parTrans" cxnId="{D0D871D2-88B9-4920-B211-E34A69EA66AB}">
      <dgm:prSet/>
      <dgm:spPr/>
      <dgm:t>
        <a:bodyPr/>
        <a:lstStyle/>
        <a:p>
          <a:endParaRPr lang="ru-RU"/>
        </a:p>
      </dgm:t>
    </dgm:pt>
    <dgm:pt modelId="{82FB47ED-FDC4-4F8F-B4E2-FE84C46DA47A}" type="sibTrans" cxnId="{D0D871D2-88B9-4920-B211-E34A69EA66AB}">
      <dgm:prSet/>
      <dgm:spPr/>
      <dgm:t>
        <a:bodyPr/>
        <a:lstStyle/>
        <a:p>
          <a:endParaRPr lang="ru-RU"/>
        </a:p>
      </dgm:t>
    </dgm:pt>
    <dgm:pt modelId="{623281EF-58EF-49B2-B3FE-01A782FDA1B0}">
      <dgm:prSet phldrT="[Текст]"/>
      <dgm:spPr/>
      <dgm:t>
        <a:bodyPr/>
        <a:lstStyle/>
        <a:p>
          <a:r>
            <a:rPr lang="ru-RU" b="1" dirty="0"/>
            <a:t>…призов в виде репортёрского микрофона в «Артеке» и портативных осветительных приборов в </a:t>
          </a:r>
          <a:r>
            <a:rPr lang="ru-RU" b="1" dirty="0" err="1"/>
            <a:t>киноконкурсе</a:t>
          </a:r>
          <a:r>
            <a:rPr lang="ru-RU" b="1" dirty="0"/>
            <a:t> на фестивале им. В. </a:t>
          </a:r>
          <a:r>
            <a:rPr lang="ru-RU" b="1" dirty="0" err="1"/>
            <a:t>Трегубовича</a:t>
          </a:r>
          <a:r>
            <a:rPr lang="ru-RU" b="1" dirty="0"/>
            <a:t>.</a:t>
          </a:r>
        </a:p>
      </dgm:t>
    </dgm:pt>
    <dgm:pt modelId="{4D0C20C9-EA3B-4D3F-872B-75D080EB54DD}" type="parTrans" cxnId="{4CA8BB82-BBC5-4B7C-B244-AE51608498BC}">
      <dgm:prSet/>
      <dgm:spPr/>
      <dgm:t>
        <a:bodyPr/>
        <a:lstStyle/>
        <a:p>
          <a:endParaRPr lang="ru-RU"/>
        </a:p>
      </dgm:t>
    </dgm:pt>
    <dgm:pt modelId="{66D13B1B-784E-4D26-95D9-42A527BF7315}" type="sibTrans" cxnId="{4CA8BB82-BBC5-4B7C-B244-AE51608498BC}">
      <dgm:prSet/>
      <dgm:spPr/>
      <dgm:t>
        <a:bodyPr/>
        <a:lstStyle/>
        <a:p>
          <a:endParaRPr lang="ru-RU"/>
        </a:p>
      </dgm:t>
    </dgm:pt>
    <dgm:pt modelId="{46E018B8-48BE-4C8E-89EF-2823B2878E82}">
      <dgm:prSet phldrT="[Текст]"/>
      <dgm:spPr/>
      <dgm:t>
        <a:bodyPr/>
        <a:lstStyle/>
        <a:p>
          <a:r>
            <a:rPr lang="ru-RU" dirty="0"/>
            <a:t>…</a:t>
          </a:r>
          <a:r>
            <a:rPr lang="ru-RU" b="1" dirty="0"/>
            <a:t>демонстрации в школах КО учебного фильма «</a:t>
          </a:r>
          <a:r>
            <a:rPr lang="ru-RU" b="1" dirty="0" err="1"/>
            <a:t>Калужат</a:t>
          </a:r>
          <a:r>
            <a:rPr lang="ru-RU" b="1" dirty="0"/>
            <a:t>» СМИ» «Он век космический открыл» с логотипом Калужской ЛЮЖ по рекомендации Министерства образования КО в преддверии          12 апреля 2021 г.</a:t>
          </a:r>
        </a:p>
      </dgm:t>
    </dgm:pt>
    <dgm:pt modelId="{DF01503F-8952-4387-9FD0-4C266B3EBBA4}" type="parTrans" cxnId="{C7BF02DE-4CCC-469E-BBEE-765ED05490B9}">
      <dgm:prSet/>
      <dgm:spPr/>
      <dgm:t>
        <a:bodyPr/>
        <a:lstStyle/>
        <a:p>
          <a:endParaRPr lang="ru-RU"/>
        </a:p>
      </dgm:t>
    </dgm:pt>
    <dgm:pt modelId="{651C03F3-559B-4D1B-822F-CA8F22818A8F}" type="sibTrans" cxnId="{C7BF02DE-4CCC-469E-BBEE-765ED05490B9}">
      <dgm:prSet/>
      <dgm:spPr/>
      <dgm:t>
        <a:bodyPr/>
        <a:lstStyle/>
        <a:p>
          <a:endParaRPr lang="ru-RU"/>
        </a:p>
      </dgm:t>
    </dgm:pt>
    <dgm:pt modelId="{26A73537-2CC8-46C4-BFB2-F9CBB0C9E2DD}" type="pres">
      <dgm:prSet presAssocID="{1DDC8269-1380-4260-A94A-C397DC13CEC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F8269B-4EC2-48BF-A1A2-FF7212092C8C}" type="pres">
      <dgm:prSet presAssocID="{C4F30E74-14EC-470B-B748-C668FBDE724A}" presName="vertOne" presStyleCnt="0"/>
      <dgm:spPr/>
    </dgm:pt>
    <dgm:pt modelId="{3B9478B5-2F91-4563-8C0A-F7AF2E50926E}" type="pres">
      <dgm:prSet presAssocID="{C4F30E74-14EC-470B-B748-C668FBDE724A}" presName="txOne" presStyleLbl="node0" presStyleIdx="0" presStyleCnt="1">
        <dgm:presLayoutVars>
          <dgm:chPref val="3"/>
        </dgm:presLayoutVars>
      </dgm:prSet>
      <dgm:spPr/>
    </dgm:pt>
    <dgm:pt modelId="{9F877AE2-2B17-4458-A5EE-7DF595A7C64F}" type="pres">
      <dgm:prSet presAssocID="{C4F30E74-14EC-470B-B748-C668FBDE724A}" presName="parTransOne" presStyleCnt="0"/>
      <dgm:spPr/>
    </dgm:pt>
    <dgm:pt modelId="{A77BCCDE-3183-4287-973F-E7139CC3BF9E}" type="pres">
      <dgm:prSet presAssocID="{C4F30E74-14EC-470B-B748-C668FBDE724A}" presName="horzOne" presStyleCnt="0"/>
      <dgm:spPr/>
    </dgm:pt>
    <dgm:pt modelId="{AD8E7834-3036-48DA-B0CA-53731B33CD54}" type="pres">
      <dgm:prSet presAssocID="{83EA8D03-B4D3-4249-A3B1-1D2167FDFAE3}" presName="vertTwo" presStyleCnt="0"/>
      <dgm:spPr/>
    </dgm:pt>
    <dgm:pt modelId="{7F3B915D-7BFB-4B61-A781-47DDE8674247}" type="pres">
      <dgm:prSet presAssocID="{83EA8D03-B4D3-4249-A3B1-1D2167FDFAE3}" presName="txTwo" presStyleLbl="node2" presStyleIdx="0" presStyleCnt="2">
        <dgm:presLayoutVars>
          <dgm:chPref val="3"/>
        </dgm:presLayoutVars>
      </dgm:prSet>
      <dgm:spPr/>
    </dgm:pt>
    <dgm:pt modelId="{FDA67628-4DC2-4A8B-8F29-E8F11AC7B08E}" type="pres">
      <dgm:prSet presAssocID="{83EA8D03-B4D3-4249-A3B1-1D2167FDFAE3}" presName="parTransTwo" presStyleCnt="0"/>
      <dgm:spPr/>
    </dgm:pt>
    <dgm:pt modelId="{FD13E4DC-8703-4FEB-A4FD-E4C00A402DAC}" type="pres">
      <dgm:prSet presAssocID="{83EA8D03-B4D3-4249-A3B1-1D2167FDFAE3}" presName="horzTwo" presStyleCnt="0"/>
      <dgm:spPr/>
    </dgm:pt>
    <dgm:pt modelId="{51F49843-A23A-4B87-AF5E-02CA934FC435}" type="pres">
      <dgm:prSet presAssocID="{AED7D450-37DA-4054-88B3-2DF689FBD2BC}" presName="vertThree" presStyleCnt="0"/>
      <dgm:spPr/>
    </dgm:pt>
    <dgm:pt modelId="{22D72C31-3987-48F3-A6BE-6AA124A8AE0E}" type="pres">
      <dgm:prSet presAssocID="{AED7D450-37DA-4054-88B3-2DF689FBD2BC}" presName="txThree" presStyleLbl="node3" presStyleIdx="0" presStyleCnt="3">
        <dgm:presLayoutVars>
          <dgm:chPref val="3"/>
        </dgm:presLayoutVars>
      </dgm:prSet>
      <dgm:spPr/>
    </dgm:pt>
    <dgm:pt modelId="{E5BE765A-9B83-49D6-B7FD-4AE21E03D890}" type="pres">
      <dgm:prSet presAssocID="{AED7D450-37DA-4054-88B3-2DF689FBD2BC}" presName="horzThree" presStyleCnt="0"/>
      <dgm:spPr/>
    </dgm:pt>
    <dgm:pt modelId="{69126D3F-C9DD-40B9-8527-AB31E062794C}" type="pres">
      <dgm:prSet presAssocID="{8EABCA80-5D98-4FC5-8F5E-0E00C6D9415A}" presName="sibSpaceThree" presStyleCnt="0"/>
      <dgm:spPr/>
    </dgm:pt>
    <dgm:pt modelId="{753AFF88-0CC4-4A4F-ADBB-1AA0CA1888AF}" type="pres">
      <dgm:prSet presAssocID="{A1F9E6FF-0D71-4C4B-B43B-04EA1A0E91CA}" presName="vertThree" presStyleCnt="0"/>
      <dgm:spPr/>
    </dgm:pt>
    <dgm:pt modelId="{B16371C2-8327-40CA-AECB-C08B0D3A1EBF}" type="pres">
      <dgm:prSet presAssocID="{A1F9E6FF-0D71-4C4B-B43B-04EA1A0E91CA}" presName="txThree" presStyleLbl="node3" presStyleIdx="1" presStyleCnt="3" custScaleX="54202">
        <dgm:presLayoutVars>
          <dgm:chPref val="3"/>
        </dgm:presLayoutVars>
      </dgm:prSet>
      <dgm:spPr/>
    </dgm:pt>
    <dgm:pt modelId="{A498002F-41C2-4596-AD76-404F85E815D3}" type="pres">
      <dgm:prSet presAssocID="{A1F9E6FF-0D71-4C4B-B43B-04EA1A0E91CA}" presName="horzThree" presStyleCnt="0"/>
      <dgm:spPr/>
    </dgm:pt>
    <dgm:pt modelId="{E12FD189-F54D-4DE5-9B2F-F527D60D9D9D}" type="pres">
      <dgm:prSet presAssocID="{7E0DEDCE-C97F-427F-8C81-9E879BEF507A}" presName="sibSpaceTwo" presStyleCnt="0"/>
      <dgm:spPr/>
    </dgm:pt>
    <dgm:pt modelId="{13410B22-5650-4A07-8C38-D9AA86D94823}" type="pres">
      <dgm:prSet presAssocID="{623281EF-58EF-49B2-B3FE-01A782FDA1B0}" presName="vertTwo" presStyleCnt="0"/>
      <dgm:spPr/>
    </dgm:pt>
    <dgm:pt modelId="{C62076A7-88C1-43CB-95CA-656841A168F9}" type="pres">
      <dgm:prSet presAssocID="{623281EF-58EF-49B2-B3FE-01A782FDA1B0}" presName="txTwo" presStyleLbl="node2" presStyleIdx="1" presStyleCnt="2">
        <dgm:presLayoutVars>
          <dgm:chPref val="3"/>
        </dgm:presLayoutVars>
      </dgm:prSet>
      <dgm:spPr/>
    </dgm:pt>
    <dgm:pt modelId="{3E8AB31D-86D1-4CF0-9E6D-E9F100A79E66}" type="pres">
      <dgm:prSet presAssocID="{623281EF-58EF-49B2-B3FE-01A782FDA1B0}" presName="parTransTwo" presStyleCnt="0"/>
      <dgm:spPr/>
    </dgm:pt>
    <dgm:pt modelId="{B7328800-CB21-431F-AE49-D6F0FDED5B78}" type="pres">
      <dgm:prSet presAssocID="{623281EF-58EF-49B2-B3FE-01A782FDA1B0}" presName="horzTwo" presStyleCnt="0"/>
      <dgm:spPr/>
    </dgm:pt>
    <dgm:pt modelId="{0E09AE08-74B3-48F2-A332-8029B9104F5A}" type="pres">
      <dgm:prSet presAssocID="{46E018B8-48BE-4C8E-89EF-2823B2878E82}" presName="vertThree" presStyleCnt="0"/>
      <dgm:spPr/>
    </dgm:pt>
    <dgm:pt modelId="{CA8CE893-C056-4E45-A1EF-9A8F1636C8C9}" type="pres">
      <dgm:prSet presAssocID="{46E018B8-48BE-4C8E-89EF-2823B2878E82}" presName="txThree" presStyleLbl="node3" presStyleIdx="2" presStyleCnt="3" custScaleX="108669">
        <dgm:presLayoutVars>
          <dgm:chPref val="3"/>
        </dgm:presLayoutVars>
      </dgm:prSet>
      <dgm:spPr/>
    </dgm:pt>
    <dgm:pt modelId="{CCBCDA1B-7D20-4A44-A2AD-9A83A63CA2F1}" type="pres">
      <dgm:prSet presAssocID="{46E018B8-48BE-4C8E-89EF-2823B2878E82}" presName="horzThree" presStyleCnt="0"/>
      <dgm:spPr/>
    </dgm:pt>
  </dgm:ptLst>
  <dgm:cxnLst>
    <dgm:cxn modelId="{35261524-3F71-4A4A-985B-8CD5883BBC12}" srcId="{83EA8D03-B4D3-4249-A3B1-1D2167FDFAE3}" destId="{AED7D450-37DA-4054-88B3-2DF689FBD2BC}" srcOrd="0" destOrd="0" parTransId="{45532FCA-7215-460C-9E6D-F7B1A51C9EA7}" sibTransId="{8EABCA80-5D98-4FC5-8F5E-0E00C6D9415A}"/>
    <dgm:cxn modelId="{7EA56426-C68B-4AE7-ACC2-EFFD4D9C5A0D}" type="presOf" srcId="{C4F30E74-14EC-470B-B748-C668FBDE724A}" destId="{3B9478B5-2F91-4563-8C0A-F7AF2E50926E}" srcOrd="0" destOrd="0" presId="urn:microsoft.com/office/officeart/2005/8/layout/hierarchy4"/>
    <dgm:cxn modelId="{1D03B72A-9745-402A-B4C0-93EEBAA0CAE4}" type="presOf" srcId="{83EA8D03-B4D3-4249-A3B1-1D2167FDFAE3}" destId="{7F3B915D-7BFB-4B61-A781-47DDE8674247}" srcOrd="0" destOrd="0" presId="urn:microsoft.com/office/officeart/2005/8/layout/hierarchy4"/>
    <dgm:cxn modelId="{45B8F24F-7B60-4BE6-B296-E2A937EA5E15}" srcId="{1DDC8269-1380-4260-A94A-C397DC13CEC5}" destId="{C4F30E74-14EC-470B-B748-C668FBDE724A}" srcOrd="0" destOrd="0" parTransId="{E40EBF43-3AB1-4AAF-B785-642447DE9809}" sibTransId="{70473903-F7FF-421F-90D8-7083818748FC}"/>
    <dgm:cxn modelId="{4CA8BB82-BBC5-4B7C-B244-AE51608498BC}" srcId="{C4F30E74-14EC-470B-B748-C668FBDE724A}" destId="{623281EF-58EF-49B2-B3FE-01A782FDA1B0}" srcOrd="1" destOrd="0" parTransId="{4D0C20C9-EA3B-4D3F-872B-75D080EB54DD}" sibTransId="{66D13B1B-784E-4D26-95D9-42A527BF7315}"/>
    <dgm:cxn modelId="{C4AEE684-B4A4-47D3-9080-EFFF4B674CA5}" type="presOf" srcId="{A1F9E6FF-0D71-4C4B-B43B-04EA1A0E91CA}" destId="{B16371C2-8327-40CA-AECB-C08B0D3A1EBF}" srcOrd="0" destOrd="0" presId="urn:microsoft.com/office/officeart/2005/8/layout/hierarchy4"/>
    <dgm:cxn modelId="{062852B6-1C3B-440E-9E15-B64D2FABD8FA}" type="presOf" srcId="{1DDC8269-1380-4260-A94A-C397DC13CEC5}" destId="{26A73537-2CC8-46C4-BFB2-F9CBB0C9E2DD}" srcOrd="0" destOrd="0" presId="urn:microsoft.com/office/officeart/2005/8/layout/hierarchy4"/>
    <dgm:cxn modelId="{63F7B2BF-2664-43C0-985F-5E126DF6D20E}" type="presOf" srcId="{AED7D450-37DA-4054-88B3-2DF689FBD2BC}" destId="{22D72C31-3987-48F3-A6BE-6AA124A8AE0E}" srcOrd="0" destOrd="0" presId="urn:microsoft.com/office/officeart/2005/8/layout/hierarchy4"/>
    <dgm:cxn modelId="{A7A9A6C9-CC80-4285-AB2A-5141B1EC6D69}" srcId="{C4F30E74-14EC-470B-B748-C668FBDE724A}" destId="{83EA8D03-B4D3-4249-A3B1-1D2167FDFAE3}" srcOrd="0" destOrd="0" parTransId="{F41E0D48-9E1D-4959-92B9-B280FB552DDA}" sibTransId="{7E0DEDCE-C97F-427F-8C81-9E879BEF507A}"/>
    <dgm:cxn modelId="{402F03CF-132F-4CD0-9CF9-638ACE8267E9}" type="presOf" srcId="{46E018B8-48BE-4C8E-89EF-2823B2878E82}" destId="{CA8CE893-C056-4E45-A1EF-9A8F1636C8C9}" srcOrd="0" destOrd="0" presId="urn:microsoft.com/office/officeart/2005/8/layout/hierarchy4"/>
    <dgm:cxn modelId="{D0D871D2-88B9-4920-B211-E34A69EA66AB}" srcId="{83EA8D03-B4D3-4249-A3B1-1D2167FDFAE3}" destId="{A1F9E6FF-0D71-4C4B-B43B-04EA1A0E91CA}" srcOrd="1" destOrd="0" parTransId="{928A172A-A6F7-446D-8A5F-7FAA33C0FEAD}" sibTransId="{82FB47ED-FDC4-4F8F-B4E2-FE84C46DA47A}"/>
    <dgm:cxn modelId="{18F04CD5-1838-47B2-AD14-4C63341AE7DD}" type="presOf" srcId="{623281EF-58EF-49B2-B3FE-01A782FDA1B0}" destId="{C62076A7-88C1-43CB-95CA-656841A168F9}" srcOrd="0" destOrd="0" presId="urn:microsoft.com/office/officeart/2005/8/layout/hierarchy4"/>
    <dgm:cxn modelId="{C7BF02DE-4CCC-469E-BBEE-765ED05490B9}" srcId="{623281EF-58EF-49B2-B3FE-01A782FDA1B0}" destId="{46E018B8-48BE-4C8E-89EF-2823B2878E82}" srcOrd="0" destOrd="0" parTransId="{DF01503F-8952-4387-9FD0-4C266B3EBBA4}" sibTransId="{651C03F3-559B-4D1B-822F-CA8F22818A8F}"/>
    <dgm:cxn modelId="{F1BE1300-950C-4870-A226-136BD46CF615}" type="presParOf" srcId="{26A73537-2CC8-46C4-BFB2-F9CBB0C9E2DD}" destId="{5FF8269B-4EC2-48BF-A1A2-FF7212092C8C}" srcOrd="0" destOrd="0" presId="urn:microsoft.com/office/officeart/2005/8/layout/hierarchy4"/>
    <dgm:cxn modelId="{73265A31-0B05-4A1A-B739-45A3199C2FFF}" type="presParOf" srcId="{5FF8269B-4EC2-48BF-A1A2-FF7212092C8C}" destId="{3B9478B5-2F91-4563-8C0A-F7AF2E50926E}" srcOrd="0" destOrd="0" presId="urn:microsoft.com/office/officeart/2005/8/layout/hierarchy4"/>
    <dgm:cxn modelId="{85B92D3D-FE76-43A0-BEE1-A088C4BC5AEC}" type="presParOf" srcId="{5FF8269B-4EC2-48BF-A1A2-FF7212092C8C}" destId="{9F877AE2-2B17-4458-A5EE-7DF595A7C64F}" srcOrd="1" destOrd="0" presId="urn:microsoft.com/office/officeart/2005/8/layout/hierarchy4"/>
    <dgm:cxn modelId="{8261557F-0D96-4753-8F78-AAD2C68990B4}" type="presParOf" srcId="{5FF8269B-4EC2-48BF-A1A2-FF7212092C8C}" destId="{A77BCCDE-3183-4287-973F-E7139CC3BF9E}" srcOrd="2" destOrd="0" presId="urn:microsoft.com/office/officeart/2005/8/layout/hierarchy4"/>
    <dgm:cxn modelId="{FF407382-1816-4A25-8D90-76DFB385B074}" type="presParOf" srcId="{A77BCCDE-3183-4287-973F-E7139CC3BF9E}" destId="{AD8E7834-3036-48DA-B0CA-53731B33CD54}" srcOrd="0" destOrd="0" presId="urn:microsoft.com/office/officeart/2005/8/layout/hierarchy4"/>
    <dgm:cxn modelId="{8EAFBD42-1D3B-4BB8-A235-EE5D98B3E853}" type="presParOf" srcId="{AD8E7834-3036-48DA-B0CA-53731B33CD54}" destId="{7F3B915D-7BFB-4B61-A781-47DDE8674247}" srcOrd="0" destOrd="0" presId="urn:microsoft.com/office/officeart/2005/8/layout/hierarchy4"/>
    <dgm:cxn modelId="{2B4DD7C3-02EB-4BAD-9572-6A612EA819BB}" type="presParOf" srcId="{AD8E7834-3036-48DA-B0CA-53731B33CD54}" destId="{FDA67628-4DC2-4A8B-8F29-E8F11AC7B08E}" srcOrd="1" destOrd="0" presId="urn:microsoft.com/office/officeart/2005/8/layout/hierarchy4"/>
    <dgm:cxn modelId="{7279C3C3-5720-4521-AFF6-2EFDE47D76CA}" type="presParOf" srcId="{AD8E7834-3036-48DA-B0CA-53731B33CD54}" destId="{FD13E4DC-8703-4FEB-A4FD-E4C00A402DAC}" srcOrd="2" destOrd="0" presId="urn:microsoft.com/office/officeart/2005/8/layout/hierarchy4"/>
    <dgm:cxn modelId="{A18FAF29-4C92-4F9C-B881-292A676787BA}" type="presParOf" srcId="{FD13E4DC-8703-4FEB-A4FD-E4C00A402DAC}" destId="{51F49843-A23A-4B87-AF5E-02CA934FC435}" srcOrd="0" destOrd="0" presId="urn:microsoft.com/office/officeart/2005/8/layout/hierarchy4"/>
    <dgm:cxn modelId="{3A887519-24B2-4CFA-B84F-3BB9F6C4732E}" type="presParOf" srcId="{51F49843-A23A-4B87-AF5E-02CA934FC435}" destId="{22D72C31-3987-48F3-A6BE-6AA124A8AE0E}" srcOrd="0" destOrd="0" presId="urn:microsoft.com/office/officeart/2005/8/layout/hierarchy4"/>
    <dgm:cxn modelId="{40539C97-F505-427A-9DBC-A32D9325F99C}" type="presParOf" srcId="{51F49843-A23A-4B87-AF5E-02CA934FC435}" destId="{E5BE765A-9B83-49D6-B7FD-4AE21E03D890}" srcOrd="1" destOrd="0" presId="urn:microsoft.com/office/officeart/2005/8/layout/hierarchy4"/>
    <dgm:cxn modelId="{4D16B553-7B53-4F20-8244-1B909BD2EB08}" type="presParOf" srcId="{FD13E4DC-8703-4FEB-A4FD-E4C00A402DAC}" destId="{69126D3F-C9DD-40B9-8527-AB31E062794C}" srcOrd="1" destOrd="0" presId="urn:microsoft.com/office/officeart/2005/8/layout/hierarchy4"/>
    <dgm:cxn modelId="{FB2CD1F8-33C9-4B6A-82A0-C80CCAD73ABF}" type="presParOf" srcId="{FD13E4DC-8703-4FEB-A4FD-E4C00A402DAC}" destId="{753AFF88-0CC4-4A4F-ADBB-1AA0CA1888AF}" srcOrd="2" destOrd="0" presId="urn:microsoft.com/office/officeart/2005/8/layout/hierarchy4"/>
    <dgm:cxn modelId="{30607AC4-F41B-445B-8449-A6272A36723E}" type="presParOf" srcId="{753AFF88-0CC4-4A4F-ADBB-1AA0CA1888AF}" destId="{B16371C2-8327-40CA-AECB-C08B0D3A1EBF}" srcOrd="0" destOrd="0" presId="urn:microsoft.com/office/officeart/2005/8/layout/hierarchy4"/>
    <dgm:cxn modelId="{36FC345B-EEEF-40CC-8B11-79703503B106}" type="presParOf" srcId="{753AFF88-0CC4-4A4F-ADBB-1AA0CA1888AF}" destId="{A498002F-41C2-4596-AD76-404F85E815D3}" srcOrd="1" destOrd="0" presId="urn:microsoft.com/office/officeart/2005/8/layout/hierarchy4"/>
    <dgm:cxn modelId="{16307A2F-33FD-45A6-913F-04F66E6E30E6}" type="presParOf" srcId="{A77BCCDE-3183-4287-973F-E7139CC3BF9E}" destId="{E12FD189-F54D-4DE5-9B2F-F527D60D9D9D}" srcOrd="1" destOrd="0" presId="urn:microsoft.com/office/officeart/2005/8/layout/hierarchy4"/>
    <dgm:cxn modelId="{5B2B3537-554D-4548-B9A7-465E9A5B58A5}" type="presParOf" srcId="{A77BCCDE-3183-4287-973F-E7139CC3BF9E}" destId="{13410B22-5650-4A07-8C38-D9AA86D94823}" srcOrd="2" destOrd="0" presId="urn:microsoft.com/office/officeart/2005/8/layout/hierarchy4"/>
    <dgm:cxn modelId="{4BCE5E5F-3853-4042-A138-9E93A5FBB948}" type="presParOf" srcId="{13410B22-5650-4A07-8C38-D9AA86D94823}" destId="{C62076A7-88C1-43CB-95CA-656841A168F9}" srcOrd="0" destOrd="0" presId="urn:microsoft.com/office/officeart/2005/8/layout/hierarchy4"/>
    <dgm:cxn modelId="{6F97A44A-86EE-4A64-B65A-582F0B7A70A5}" type="presParOf" srcId="{13410B22-5650-4A07-8C38-D9AA86D94823}" destId="{3E8AB31D-86D1-4CF0-9E6D-E9F100A79E66}" srcOrd="1" destOrd="0" presId="urn:microsoft.com/office/officeart/2005/8/layout/hierarchy4"/>
    <dgm:cxn modelId="{750CA1D4-0562-4AFB-AA2A-73C52EC8A14A}" type="presParOf" srcId="{13410B22-5650-4A07-8C38-D9AA86D94823}" destId="{B7328800-CB21-431F-AE49-D6F0FDED5B78}" srcOrd="2" destOrd="0" presId="urn:microsoft.com/office/officeart/2005/8/layout/hierarchy4"/>
    <dgm:cxn modelId="{E972CF27-3D6C-46F5-9299-0A09B41F1C93}" type="presParOf" srcId="{B7328800-CB21-431F-AE49-D6F0FDED5B78}" destId="{0E09AE08-74B3-48F2-A332-8029B9104F5A}" srcOrd="0" destOrd="0" presId="urn:microsoft.com/office/officeart/2005/8/layout/hierarchy4"/>
    <dgm:cxn modelId="{72B0ABBD-DAEA-4BDD-BF1E-8EEE608ED692}" type="presParOf" srcId="{0E09AE08-74B3-48F2-A332-8029B9104F5A}" destId="{CA8CE893-C056-4E45-A1EF-9A8F1636C8C9}" srcOrd="0" destOrd="0" presId="urn:microsoft.com/office/officeart/2005/8/layout/hierarchy4"/>
    <dgm:cxn modelId="{ECF6992B-D5BB-4317-804E-7406694ED457}" type="presParOf" srcId="{0E09AE08-74B3-48F2-A332-8029B9104F5A}" destId="{CCBCDA1B-7D20-4A44-A2AD-9A83A63CA2F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89BD3E-AF34-4525-9CB4-CCC7CC99E60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DCACBBE-0102-407C-AC7F-AD6469DD162F}">
      <dgm:prSet phldrT="[Текст]" custT="1"/>
      <dgm:spPr/>
      <dgm:t>
        <a:bodyPr/>
        <a:lstStyle/>
        <a:p>
          <a:r>
            <a:rPr lang="ru-RU" sz="1400" b="1" dirty="0"/>
            <a:t>Дистанцированная от ДО позиция школ основного образования, связанная с ограничениями, появившаяся после самоизоляции привычка школьников получать информацию дистанционно.</a:t>
          </a:r>
        </a:p>
      </dgm:t>
    </dgm:pt>
    <dgm:pt modelId="{6E812B29-52E2-42CA-80F0-1DADF3051276}" type="parTrans" cxnId="{BD21EF10-C4D4-41BE-BFBF-1DE32C0C1C8C}">
      <dgm:prSet/>
      <dgm:spPr/>
      <dgm:t>
        <a:bodyPr/>
        <a:lstStyle/>
        <a:p>
          <a:endParaRPr lang="ru-RU"/>
        </a:p>
      </dgm:t>
    </dgm:pt>
    <dgm:pt modelId="{E86D56FB-E153-49E1-9088-85C760F1927B}" type="sibTrans" cxnId="{BD21EF10-C4D4-41BE-BFBF-1DE32C0C1C8C}">
      <dgm:prSet/>
      <dgm:spPr/>
      <dgm:t>
        <a:bodyPr/>
        <a:lstStyle/>
        <a:p>
          <a:endParaRPr lang="ru-RU"/>
        </a:p>
      </dgm:t>
    </dgm:pt>
    <dgm:pt modelId="{1E68B95A-41BB-497D-8F4A-613354499A93}">
      <dgm:prSet phldrT="[Текст]" custT="1"/>
      <dgm:spPr/>
      <dgm:t>
        <a:bodyPr/>
        <a:lstStyle/>
        <a:p>
          <a:r>
            <a:rPr lang="ru-RU" sz="1200" dirty="0"/>
            <a:t>	О</a:t>
          </a:r>
          <a:r>
            <a:rPr lang="ru-RU" sz="1300" dirty="0"/>
            <a:t>бращались к директорам школ, находящихся недалеко от наших медиацентров, с просьбой посодействовать </a:t>
          </a:r>
          <a:r>
            <a:rPr lang="en-US" sz="1300" dirty="0"/>
            <a:t>PR</a:t>
          </a:r>
          <a:r>
            <a:rPr lang="ru-RU" sz="1300" dirty="0"/>
            <a:t>-кампании наших медиацентров, связывались напрямую с активистами в сфере медиа. Так мы расширили круг участников нашей ЛЮЖ.</a:t>
          </a:r>
        </a:p>
        <a:p>
          <a:r>
            <a:rPr lang="ru-RU" sz="1300" dirty="0"/>
            <a:t>Часть практических работ мы вывели в дистанционный формат, и это было для всех удобно. </a:t>
          </a:r>
        </a:p>
        <a:p>
          <a:r>
            <a:rPr lang="ru-RU" sz="1300" dirty="0"/>
            <a:t>Но, чтобы у юных журналистов не вошло в привычку всё делать на расстоянии, постарались сделать интересную и разнообразную учебную программу, ввели в традицию кофе-паузы и периодическое заседание клуба «Хорошее кино» с просмотром и обсуждением образцов киноискусства.</a:t>
          </a:r>
        </a:p>
      </dgm:t>
    </dgm:pt>
    <dgm:pt modelId="{B7E69C9C-F17F-4AEB-A491-8FC8D105E457}" type="parTrans" cxnId="{45D878C3-A965-41E1-960F-6DA8B448EE20}">
      <dgm:prSet/>
      <dgm:spPr/>
      <dgm:t>
        <a:bodyPr/>
        <a:lstStyle/>
        <a:p>
          <a:endParaRPr lang="ru-RU"/>
        </a:p>
      </dgm:t>
    </dgm:pt>
    <dgm:pt modelId="{7D8C7C34-6DC9-4312-9D53-0FED2412D3B5}" type="sibTrans" cxnId="{45D878C3-A965-41E1-960F-6DA8B448EE20}">
      <dgm:prSet/>
      <dgm:spPr/>
      <dgm:t>
        <a:bodyPr/>
        <a:lstStyle/>
        <a:p>
          <a:endParaRPr lang="ru-RU"/>
        </a:p>
      </dgm:t>
    </dgm:pt>
    <dgm:pt modelId="{FD1BFBC3-37BA-4146-9772-1237C4CE57DD}">
      <dgm:prSet phldrT="[Текст]" custT="1"/>
      <dgm:spPr/>
      <dgm:t>
        <a:bodyPr/>
        <a:lstStyle/>
        <a:p>
          <a:r>
            <a:rPr lang="ru-RU" sz="1000" dirty="0"/>
            <a:t>	</a:t>
          </a:r>
          <a:r>
            <a:rPr lang="ru-RU" sz="1200" dirty="0"/>
            <a:t>Центральная </a:t>
          </a:r>
          <a:r>
            <a:rPr lang="ru-RU" sz="1200" dirty="0" err="1"/>
            <a:t>медиаточка</a:t>
          </a:r>
          <a:r>
            <a:rPr lang="ru-RU" sz="1200" dirty="0"/>
            <a:t> Калужской ЛЮЖ располагается в бывшем Дворце пионеров – огромном и очень красивом старинном здании. Но внутри него сильное эхо, что сказывается каждый раз при записи видео. Несколько медиапродуктов поэтому у нас получились с не самым качественным звуком. О проблеме мы сообщили нашему начальству , и нам купили микрофоны-петлички для съёмок кино и длительных интервью. </a:t>
          </a:r>
        </a:p>
        <a:p>
          <a:r>
            <a:rPr lang="ru-RU" sz="1200" dirty="0"/>
            <a:t>Для телесюжетов и репортажей мы мечтали выиграть репортёрский микрофон ЛЮЖ. И всё получилось. Микрофон достался нашей журналистке Дарье Фёдоровой как лучшей ведущей медиафорума «Артек», и Даша привезла его в медиацентр «</a:t>
          </a:r>
          <a:r>
            <a:rPr lang="ru-RU" sz="1200" dirty="0" err="1"/>
            <a:t>Калужата</a:t>
          </a:r>
          <a:r>
            <a:rPr lang="ru-RU" sz="1200" dirty="0"/>
            <a:t> СМИ». Проблема решена!</a:t>
          </a:r>
        </a:p>
      </dgm:t>
    </dgm:pt>
    <dgm:pt modelId="{ADD129E5-4A1D-4039-B509-2A0B2CB787A1}" type="parTrans" cxnId="{8E46C6FA-C445-463D-A9EC-5EA24DCA1DAF}">
      <dgm:prSet/>
      <dgm:spPr/>
      <dgm:t>
        <a:bodyPr/>
        <a:lstStyle/>
        <a:p>
          <a:endParaRPr lang="ru-RU"/>
        </a:p>
      </dgm:t>
    </dgm:pt>
    <dgm:pt modelId="{F77F49C6-7618-4732-9850-9880DFBDFD81}" type="sibTrans" cxnId="{8E46C6FA-C445-463D-A9EC-5EA24DCA1DAF}">
      <dgm:prSet/>
      <dgm:spPr/>
      <dgm:t>
        <a:bodyPr/>
        <a:lstStyle/>
        <a:p>
          <a:endParaRPr lang="ru-RU"/>
        </a:p>
      </dgm:t>
    </dgm:pt>
    <dgm:pt modelId="{37023DB9-BD05-40C1-800E-93104BEF25DD}">
      <dgm:prSet phldrT="[Текст]" custT="1"/>
      <dgm:spPr/>
      <dgm:t>
        <a:bodyPr/>
        <a:lstStyle/>
        <a:p>
          <a:endParaRPr lang="ru-RU" sz="1400" b="1" dirty="0"/>
        </a:p>
        <a:p>
          <a:r>
            <a:rPr lang="ru-RU" sz="1400" b="1" dirty="0"/>
            <a:t>Из-за онлайн-формата общения удалось  открыть небольшое количество </a:t>
          </a:r>
          <a:r>
            <a:rPr lang="ru-RU" sz="1400" b="1" dirty="0" err="1"/>
            <a:t>медиаточек</a:t>
          </a:r>
          <a:r>
            <a:rPr lang="ru-RU" sz="1400" b="1" dirty="0"/>
            <a:t>.  Не все члены Калужской Лиги были активны.</a:t>
          </a:r>
        </a:p>
      </dgm:t>
    </dgm:pt>
    <dgm:pt modelId="{7C80900A-CB40-4E80-BD61-206460B4636D}" type="parTrans" cxnId="{F68FB9B4-462D-42F6-AD5A-978DBBD34086}">
      <dgm:prSet/>
      <dgm:spPr/>
      <dgm:t>
        <a:bodyPr/>
        <a:lstStyle/>
        <a:p>
          <a:endParaRPr lang="ru-RU"/>
        </a:p>
      </dgm:t>
    </dgm:pt>
    <dgm:pt modelId="{BEE66DD2-1350-4446-BD0C-CFCB6AE9DAE1}" type="sibTrans" cxnId="{F68FB9B4-462D-42F6-AD5A-978DBBD34086}">
      <dgm:prSet/>
      <dgm:spPr/>
      <dgm:t>
        <a:bodyPr/>
        <a:lstStyle/>
        <a:p>
          <a:endParaRPr lang="ru-RU"/>
        </a:p>
      </dgm:t>
    </dgm:pt>
    <dgm:pt modelId="{B33E7BEE-AE5B-48A5-9D6B-8F5B8D3188DC}">
      <dgm:prSet phldrT="[Текст]" custT="1"/>
      <dgm:spPr/>
      <dgm:t>
        <a:bodyPr/>
        <a:lstStyle/>
        <a:p>
          <a:r>
            <a:rPr lang="ru-RU" sz="1200" dirty="0"/>
            <a:t>	</a:t>
          </a:r>
          <a:r>
            <a:rPr lang="ru-RU" sz="1400" dirty="0"/>
            <a:t>Создали группу Калужской ЛЮЖ </a:t>
          </a:r>
          <a:r>
            <a:rPr lang="ru-RU" sz="1400" dirty="0" err="1"/>
            <a:t>ВКонтакте</a:t>
          </a:r>
          <a:r>
            <a:rPr lang="ru-RU" sz="1400" dirty="0"/>
            <a:t> с тематическими материалами, красиво оформили её и выиграли в конкурсе </a:t>
          </a:r>
          <a:r>
            <a:rPr lang="en-US" sz="1400" dirty="0"/>
            <a:t>Canva</a:t>
          </a:r>
          <a:r>
            <a:rPr lang="ru-RU" sz="1400" dirty="0"/>
            <a:t>. </a:t>
          </a:r>
          <a:r>
            <a:rPr lang="en-US" sz="1400" dirty="0"/>
            <a:t>PR</a:t>
          </a:r>
          <a:r>
            <a:rPr lang="ru-RU" sz="1400" dirty="0"/>
            <a:t> группы привлёк внимание 130 подписчиков. Наши коллеги увидели, в каких конкурсах можно участвовать, узнали о широкой деятельности ЛЮЖ. </a:t>
          </a:r>
        </a:p>
        <a:p>
          <a:r>
            <a:rPr lang="ru-RU" sz="1400" dirty="0"/>
            <a:t>Мы также приняли участие в </a:t>
          </a:r>
          <a:r>
            <a:rPr lang="ru-RU" sz="1400" dirty="0" err="1"/>
            <a:t>Малоярославецком</a:t>
          </a:r>
          <a:r>
            <a:rPr lang="ru-RU" sz="1400" dirty="0"/>
            <a:t> районном </a:t>
          </a:r>
          <a:r>
            <a:rPr lang="ru-RU" sz="1400" dirty="0" err="1"/>
            <a:t>медиафестивале</a:t>
          </a:r>
          <a:r>
            <a:rPr lang="ru-RU" sz="1400" dirty="0"/>
            <a:t> юных журналистов и пригласили его участников вступить в ряды ЛЮЖ.</a:t>
          </a:r>
        </a:p>
        <a:p>
          <a:r>
            <a:rPr lang="ru-RU" sz="1400" dirty="0"/>
            <a:t>Но пока проблема не решена: о Калужской ЛЮЖ знают не все </a:t>
          </a:r>
          <a:r>
            <a:rPr lang="ru-RU" sz="1400" dirty="0" err="1"/>
            <a:t>медиастудии</a:t>
          </a:r>
          <a:r>
            <a:rPr lang="ru-RU" sz="1400" dirty="0"/>
            <a:t> и пресс-центры Калужской области.</a:t>
          </a:r>
        </a:p>
      </dgm:t>
    </dgm:pt>
    <dgm:pt modelId="{06ED7587-5F26-43E6-BFCD-60260FC4AE1E}" type="parTrans" cxnId="{243D0BD9-FE04-4A68-9B35-7BF7A57377DA}">
      <dgm:prSet/>
      <dgm:spPr/>
      <dgm:t>
        <a:bodyPr/>
        <a:lstStyle/>
        <a:p>
          <a:endParaRPr lang="ru-RU"/>
        </a:p>
      </dgm:t>
    </dgm:pt>
    <dgm:pt modelId="{F102F255-4D12-4E22-A16C-4F3AD3C3DDCE}" type="sibTrans" cxnId="{243D0BD9-FE04-4A68-9B35-7BF7A57377DA}">
      <dgm:prSet/>
      <dgm:spPr/>
      <dgm:t>
        <a:bodyPr/>
        <a:lstStyle/>
        <a:p>
          <a:endParaRPr lang="ru-RU"/>
        </a:p>
      </dgm:t>
    </dgm:pt>
    <dgm:pt modelId="{AE02EABC-2A91-4FFE-B612-B251F276CE77}">
      <dgm:prSet phldrT="[Текст]" custT="1"/>
      <dgm:spPr/>
      <dgm:t>
        <a:bodyPr/>
        <a:lstStyle/>
        <a:p>
          <a:r>
            <a:rPr lang="ru-RU" sz="1400" b="1" dirty="0"/>
            <a:t>Проблемы с акустикой в основном здании Калужского отделения ЛЮЖ</a:t>
          </a:r>
        </a:p>
        <a:p>
          <a:r>
            <a:rPr lang="ru-RU" sz="1400" b="1" dirty="0"/>
            <a:t>во время записи интервью и других вдов съёмки.</a:t>
          </a:r>
        </a:p>
      </dgm:t>
    </dgm:pt>
    <dgm:pt modelId="{E2BC0675-007A-4CC9-A493-D051C41D84CB}" type="sibTrans" cxnId="{9C6013A0-BBB0-4517-81A6-F07873F5C017}">
      <dgm:prSet/>
      <dgm:spPr/>
      <dgm:t>
        <a:bodyPr/>
        <a:lstStyle/>
        <a:p>
          <a:endParaRPr lang="ru-RU"/>
        </a:p>
      </dgm:t>
    </dgm:pt>
    <dgm:pt modelId="{64F57257-5530-4A75-B387-AC0C641C62C9}" type="parTrans" cxnId="{9C6013A0-BBB0-4517-81A6-F07873F5C017}">
      <dgm:prSet/>
      <dgm:spPr/>
      <dgm:t>
        <a:bodyPr/>
        <a:lstStyle/>
        <a:p>
          <a:endParaRPr lang="ru-RU"/>
        </a:p>
      </dgm:t>
    </dgm:pt>
    <dgm:pt modelId="{6DF7228A-6F87-4957-9917-17AAB6C87D1D}" type="pres">
      <dgm:prSet presAssocID="{3689BD3E-AF34-4525-9CB4-CCC7CC99E60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3209409C-4D5F-4999-B55A-9592737F1D1D}" type="pres">
      <dgm:prSet presAssocID="{0DCACBBE-0102-407C-AC7F-AD6469DD162F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49B16601-D666-4D49-9377-DB73CC4D438C}" type="pres">
      <dgm:prSet presAssocID="{0DCACBBE-0102-407C-AC7F-AD6469DD162F}" presName="childText1" presStyleLbl="solidAlignAcc1" presStyleIdx="0" presStyleCnt="3" custScaleY="128756" custLinFactNeighborX="-448" custLinFactNeighborY="16711">
        <dgm:presLayoutVars>
          <dgm:chMax val="0"/>
          <dgm:chPref val="0"/>
          <dgm:bulletEnabled val="1"/>
        </dgm:presLayoutVars>
      </dgm:prSet>
      <dgm:spPr/>
    </dgm:pt>
    <dgm:pt modelId="{01EEE3E5-A780-414E-9219-079E0A2EAFAA}" type="pres">
      <dgm:prSet presAssocID="{AE02EABC-2A91-4FFE-B612-B251F276CE77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BC7B24B7-3BED-488E-B6A2-30BDABF83E8B}" type="pres">
      <dgm:prSet presAssocID="{AE02EABC-2A91-4FFE-B612-B251F276CE77}" presName="childText2" presStyleLbl="solidAlignAcc1" presStyleIdx="1" presStyleCnt="3" custScaleX="113067" custLinFactNeighborY="546">
        <dgm:presLayoutVars>
          <dgm:chMax val="0"/>
          <dgm:chPref val="0"/>
          <dgm:bulletEnabled val="1"/>
        </dgm:presLayoutVars>
      </dgm:prSet>
      <dgm:spPr/>
    </dgm:pt>
    <dgm:pt modelId="{E8460156-98B0-4CD5-BEFB-8AF01CFCA05C}" type="pres">
      <dgm:prSet presAssocID="{37023DB9-BD05-40C1-800E-93104BEF25DD}" presName="parentText3" presStyleLbl="node1" presStyleIdx="2" presStyleCnt="3" custScaleX="115404" custLinFactNeighborX="12438" custLinFactNeighborY="947">
        <dgm:presLayoutVars>
          <dgm:chMax/>
          <dgm:chPref val="3"/>
          <dgm:bulletEnabled val="1"/>
        </dgm:presLayoutVars>
      </dgm:prSet>
      <dgm:spPr/>
    </dgm:pt>
    <dgm:pt modelId="{32837975-0C2C-449C-BB0B-7834F76B029E}" type="pres">
      <dgm:prSet presAssocID="{37023DB9-BD05-40C1-800E-93104BEF25DD}" presName="childText3" presStyleLbl="solidAlignAcc1" presStyleIdx="2" presStyleCnt="3" custScaleX="129899" custLinFactNeighborX="21038">
        <dgm:presLayoutVars>
          <dgm:chMax val="0"/>
          <dgm:chPref val="0"/>
          <dgm:bulletEnabled val="1"/>
        </dgm:presLayoutVars>
      </dgm:prSet>
      <dgm:spPr/>
    </dgm:pt>
  </dgm:ptLst>
  <dgm:cxnLst>
    <dgm:cxn modelId="{BD21EF10-C4D4-41BE-BFBF-1DE32C0C1C8C}" srcId="{3689BD3E-AF34-4525-9CB4-CCC7CC99E600}" destId="{0DCACBBE-0102-407C-AC7F-AD6469DD162F}" srcOrd="0" destOrd="0" parTransId="{6E812B29-52E2-42CA-80F0-1DADF3051276}" sibTransId="{E86D56FB-E153-49E1-9088-85C760F1927B}"/>
    <dgm:cxn modelId="{4604C42E-90AF-4EFD-A8C6-7293CCE02B38}" type="presOf" srcId="{3689BD3E-AF34-4525-9CB4-CCC7CC99E600}" destId="{6DF7228A-6F87-4957-9917-17AAB6C87D1D}" srcOrd="0" destOrd="0" presId="urn:microsoft.com/office/officeart/2009/3/layout/IncreasingArrowsProcess"/>
    <dgm:cxn modelId="{34FF0968-443E-4F56-912C-52F55D823E32}" type="presOf" srcId="{AE02EABC-2A91-4FFE-B612-B251F276CE77}" destId="{01EEE3E5-A780-414E-9219-079E0A2EAFAA}" srcOrd="0" destOrd="0" presId="urn:microsoft.com/office/officeart/2009/3/layout/IncreasingArrowsProcess"/>
    <dgm:cxn modelId="{0844E69E-C0CE-4A49-9D64-A774B594EB3D}" type="presOf" srcId="{37023DB9-BD05-40C1-800E-93104BEF25DD}" destId="{E8460156-98B0-4CD5-BEFB-8AF01CFCA05C}" srcOrd="0" destOrd="0" presId="urn:microsoft.com/office/officeart/2009/3/layout/IncreasingArrowsProcess"/>
    <dgm:cxn modelId="{9C6013A0-BBB0-4517-81A6-F07873F5C017}" srcId="{3689BD3E-AF34-4525-9CB4-CCC7CC99E600}" destId="{AE02EABC-2A91-4FFE-B612-B251F276CE77}" srcOrd="1" destOrd="0" parTransId="{64F57257-5530-4A75-B387-AC0C641C62C9}" sibTransId="{E2BC0675-007A-4CC9-A493-D051C41D84CB}"/>
    <dgm:cxn modelId="{A83A34AD-64D0-4C92-A68B-A56A6EE3A106}" type="presOf" srcId="{0DCACBBE-0102-407C-AC7F-AD6469DD162F}" destId="{3209409C-4D5F-4999-B55A-9592737F1D1D}" srcOrd="0" destOrd="0" presId="urn:microsoft.com/office/officeart/2009/3/layout/IncreasingArrowsProcess"/>
    <dgm:cxn modelId="{F68FB9B4-462D-42F6-AD5A-978DBBD34086}" srcId="{3689BD3E-AF34-4525-9CB4-CCC7CC99E600}" destId="{37023DB9-BD05-40C1-800E-93104BEF25DD}" srcOrd="2" destOrd="0" parTransId="{7C80900A-CB40-4E80-BD61-206460B4636D}" sibTransId="{BEE66DD2-1350-4446-BD0C-CFCB6AE9DAE1}"/>
    <dgm:cxn modelId="{45D878C3-A965-41E1-960F-6DA8B448EE20}" srcId="{0DCACBBE-0102-407C-AC7F-AD6469DD162F}" destId="{1E68B95A-41BB-497D-8F4A-613354499A93}" srcOrd="0" destOrd="0" parTransId="{B7E69C9C-F17F-4AEB-A491-8FC8D105E457}" sibTransId="{7D8C7C34-6DC9-4312-9D53-0FED2412D3B5}"/>
    <dgm:cxn modelId="{6141FECE-629D-450C-A6EF-23039D1F98A5}" type="presOf" srcId="{B33E7BEE-AE5B-48A5-9D6B-8F5B8D3188DC}" destId="{32837975-0C2C-449C-BB0B-7834F76B029E}" srcOrd="0" destOrd="0" presId="urn:microsoft.com/office/officeart/2009/3/layout/IncreasingArrowsProcess"/>
    <dgm:cxn modelId="{15AB6DD3-F64F-4AC8-B23E-752F561485B5}" type="presOf" srcId="{FD1BFBC3-37BA-4146-9772-1237C4CE57DD}" destId="{BC7B24B7-3BED-488E-B6A2-30BDABF83E8B}" srcOrd="0" destOrd="0" presId="urn:microsoft.com/office/officeart/2009/3/layout/IncreasingArrowsProcess"/>
    <dgm:cxn modelId="{243D0BD9-FE04-4A68-9B35-7BF7A57377DA}" srcId="{37023DB9-BD05-40C1-800E-93104BEF25DD}" destId="{B33E7BEE-AE5B-48A5-9D6B-8F5B8D3188DC}" srcOrd="0" destOrd="0" parTransId="{06ED7587-5F26-43E6-BFCD-60260FC4AE1E}" sibTransId="{F102F255-4D12-4E22-A16C-4F3AD3C3DDCE}"/>
    <dgm:cxn modelId="{9C9C66E5-08E3-41F0-BDF5-FD938FE879EB}" type="presOf" srcId="{1E68B95A-41BB-497D-8F4A-613354499A93}" destId="{49B16601-D666-4D49-9377-DB73CC4D438C}" srcOrd="0" destOrd="0" presId="urn:microsoft.com/office/officeart/2009/3/layout/IncreasingArrowsProcess"/>
    <dgm:cxn modelId="{8E46C6FA-C445-463D-A9EC-5EA24DCA1DAF}" srcId="{AE02EABC-2A91-4FFE-B612-B251F276CE77}" destId="{FD1BFBC3-37BA-4146-9772-1237C4CE57DD}" srcOrd="0" destOrd="0" parTransId="{ADD129E5-4A1D-4039-B509-2A0B2CB787A1}" sibTransId="{F77F49C6-7618-4732-9850-9880DFBDFD81}"/>
    <dgm:cxn modelId="{76890661-A6FF-4E4D-8CC2-AA1788313830}" type="presParOf" srcId="{6DF7228A-6F87-4957-9917-17AAB6C87D1D}" destId="{3209409C-4D5F-4999-B55A-9592737F1D1D}" srcOrd="0" destOrd="0" presId="urn:microsoft.com/office/officeart/2009/3/layout/IncreasingArrowsProcess"/>
    <dgm:cxn modelId="{9007C9F2-1C51-4917-A209-126DD3E3EABA}" type="presParOf" srcId="{6DF7228A-6F87-4957-9917-17AAB6C87D1D}" destId="{49B16601-D666-4D49-9377-DB73CC4D438C}" srcOrd="1" destOrd="0" presId="urn:microsoft.com/office/officeart/2009/3/layout/IncreasingArrowsProcess"/>
    <dgm:cxn modelId="{0B4DCB31-8341-4A12-BFCB-C0C589E473B6}" type="presParOf" srcId="{6DF7228A-6F87-4957-9917-17AAB6C87D1D}" destId="{01EEE3E5-A780-414E-9219-079E0A2EAFAA}" srcOrd="2" destOrd="0" presId="urn:microsoft.com/office/officeart/2009/3/layout/IncreasingArrowsProcess"/>
    <dgm:cxn modelId="{25E8BEB6-D4C3-4C01-84CB-5FDD60F99265}" type="presParOf" srcId="{6DF7228A-6F87-4957-9917-17AAB6C87D1D}" destId="{BC7B24B7-3BED-488E-B6A2-30BDABF83E8B}" srcOrd="3" destOrd="0" presId="urn:microsoft.com/office/officeart/2009/3/layout/IncreasingArrowsProcess"/>
    <dgm:cxn modelId="{C2F02FF0-489B-4DC0-ABFC-F6422B5DD828}" type="presParOf" srcId="{6DF7228A-6F87-4957-9917-17AAB6C87D1D}" destId="{E8460156-98B0-4CD5-BEFB-8AF01CFCA05C}" srcOrd="4" destOrd="0" presId="urn:microsoft.com/office/officeart/2009/3/layout/IncreasingArrowsProcess"/>
    <dgm:cxn modelId="{3A1EDACC-B02C-47D1-9609-1FDD7EA97678}" type="presParOf" srcId="{6DF7228A-6F87-4957-9917-17AAB6C87D1D}" destId="{32837975-0C2C-449C-BB0B-7834F76B029E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2815B-A996-42FB-8F71-ABEA16F4E1D0}" type="doc">
      <dgm:prSet loTypeId="urn:microsoft.com/office/officeart/2005/8/layout/pList2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1A7FFE-08F4-4AAA-ADFC-F4038E7DE336}">
      <dgm:prSet phldrT="[Текст]"/>
      <dgm:spPr/>
      <dgm:t>
        <a:bodyPr/>
        <a:lstStyle/>
        <a:p>
          <a:r>
            <a:rPr lang="ru-RU" dirty="0"/>
            <a:t>Мероприятие 1 </a:t>
          </a:r>
        </a:p>
        <a:p>
          <a:br>
            <a:rPr lang="ru-RU" dirty="0"/>
          </a:br>
          <a:r>
            <a:rPr lang="ru-RU" b="1" dirty="0"/>
            <a:t>Международный конкурс Лиги юных журналистов «Взгляд в </a:t>
          </a:r>
          <a:r>
            <a:rPr lang="ru-RU" b="1" dirty="0" err="1"/>
            <a:t>медиабудущее</a:t>
          </a:r>
          <a:r>
            <a:rPr lang="ru-RU" b="1" dirty="0"/>
            <a:t>»</a:t>
          </a:r>
        </a:p>
      </dgm:t>
    </dgm:pt>
    <dgm:pt modelId="{2B41E6A7-655E-42A7-9CF4-B0E8435CC97A}" type="parTrans" cxnId="{5D47CE88-80B4-42CE-9FFA-B0ACB1460BCE}">
      <dgm:prSet/>
      <dgm:spPr/>
      <dgm:t>
        <a:bodyPr/>
        <a:lstStyle/>
        <a:p>
          <a:endParaRPr lang="ru-RU"/>
        </a:p>
      </dgm:t>
    </dgm:pt>
    <dgm:pt modelId="{617446FC-5E5A-455D-8FDC-E65136902A82}" type="sibTrans" cxnId="{5D47CE88-80B4-42CE-9FFA-B0ACB1460BCE}">
      <dgm:prSet/>
      <dgm:spPr/>
      <dgm:t>
        <a:bodyPr/>
        <a:lstStyle/>
        <a:p>
          <a:endParaRPr lang="ru-RU"/>
        </a:p>
      </dgm:t>
    </dgm:pt>
    <dgm:pt modelId="{89E7B3D9-E370-43FC-A12B-549C14E45A68}">
      <dgm:prSet phldrT="[Текст]"/>
      <dgm:spPr/>
      <dgm:t>
        <a:bodyPr/>
        <a:lstStyle/>
        <a:p>
          <a:r>
            <a:rPr lang="ru-RU" dirty="0"/>
            <a:t>Мероприятие 2</a:t>
          </a:r>
          <a:br>
            <a:rPr lang="ru-RU" dirty="0"/>
          </a:br>
          <a:endParaRPr lang="en-US" dirty="0"/>
        </a:p>
        <a:p>
          <a:r>
            <a:rPr lang="en-US" b="1" dirty="0"/>
            <a:t>VI </a:t>
          </a:r>
          <a:r>
            <a:rPr lang="ru-RU" b="1" dirty="0"/>
            <a:t>международный медиафорум «Артек» в режиме онлайн</a:t>
          </a:r>
        </a:p>
      </dgm:t>
    </dgm:pt>
    <dgm:pt modelId="{858FAA76-6EF3-4C88-95B3-48F2E8D48E90}" type="parTrans" cxnId="{D4A5E448-24C7-4866-9A43-100C50C70B66}">
      <dgm:prSet/>
      <dgm:spPr/>
      <dgm:t>
        <a:bodyPr/>
        <a:lstStyle/>
        <a:p>
          <a:endParaRPr lang="ru-RU"/>
        </a:p>
      </dgm:t>
    </dgm:pt>
    <dgm:pt modelId="{DD159609-3673-47E7-BD5B-A7FF44E79F8F}" type="sibTrans" cxnId="{D4A5E448-24C7-4866-9A43-100C50C70B66}">
      <dgm:prSet/>
      <dgm:spPr/>
      <dgm:t>
        <a:bodyPr/>
        <a:lstStyle/>
        <a:p>
          <a:endParaRPr lang="ru-RU"/>
        </a:p>
      </dgm:t>
    </dgm:pt>
    <dgm:pt modelId="{51726308-6558-45FA-8F4A-00BBF261831F}">
      <dgm:prSet phldrT="[Текст]"/>
      <dgm:spPr/>
      <dgm:t>
        <a:bodyPr/>
        <a:lstStyle/>
        <a:p>
          <a:r>
            <a:rPr lang="ru-RU" dirty="0"/>
            <a:t>Мероприятие 4</a:t>
          </a:r>
          <a:br>
            <a:rPr lang="ru-RU" dirty="0"/>
          </a:br>
          <a:endParaRPr lang="ru-RU" dirty="0"/>
        </a:p>
        <a:p>
          <a:r>
            <a:rPr lang="en-US" b="1" dirty="0"/>
            <a:t>VI</a:t>
          </a:r>
          <a:endParaRPr lang="ru-RU" b="1" dirty="0"/>
        </a:p>
        <a:p>
          <a:r>
            <a:rPr lang="ru-RU" b="1" i="0" dirty="0"/>
            <a:t>Международный образовательный медиафорум «Префикс +10» </a:t>
          </a:r>
          <a:endParaRPr lang="ru-RU" b="1" dirty="0"/>
        </a:p>
      </dgm:t>
    </dgm:pt>
    <dgm:pt modelId="{4CFCC9E1-3486-45F8-852D-F80033E80DFA}" type="parTrans" cxnId="{73503E27-C0A7-401F-9642-FA2D3C5615E6}">
      <dgm:prSet/>
      <dgm:spPr/>
      <dgm:t>
        <a:bodyPr/>
        <a:lstStyle/>
        <a:p>
          <a:endParaRPr lang="ru-RU"/>
        </a:p>
      </dgm:t>
    </dgm:pt>
    <dgm:pt modelId="{C11BE0EF-25D6-46ED-9A2D-05ADBB0E1CE0}" type="sibTrans" cxnId="{73503E27-C0A7-401F-9642-FA2D3C5615E6}">
      <dgm:prSet/>
      <dgm:spPr/>
      <dgm:t>
        <a:bodyPr/>
        <a:lstStyle/>
        <a:p>
          <a:endParaRPr lang="ru-RU"/>
        </a:p>
      </dgm:t>
    </dgm:pt>
    <dgm:pt modelId="{812E5F6D-51B0-4A99-B798-8D7915691C8B}">
      <dgm:prSet phldrT="[Текст]"/>
      <dgm:spPr/>
      <dgm:t>
        <a:bodyPr/>
        <a:lstStyle/>
        <a:p>
          <a:r>
            <a:rPr lang="ru-RU" dirty="0"/>
            <a:t>Мероприятие 3</a:t>
          </a:r>
          <a:br>
            <a:rPr lang="ru-RU" dirty="0"/>
          </a:br>
          <a:r>
            <a:rPr lang="ru-RU" dirty="0"/>
            <a:t> </a:t>
          </a:r>
          <a:endParaRPr lang="en-US" dirty="0"/>
        </a:p>
        <a:p>
          <a:r>
            <a:rPr lang="en-US" b="1" dirty="0"/>
            <a:t>VII </a:t>
          </a:r>
          <a:r>
            <a:rPr lang="ru-RU" b="1" dirty="0"/>
            <a:t>международный медиафорум «Артек» в режиме оффлайн</a:t>
          </a:r>
        </a:p>
      </dgm:t>
    </dgm:pt>
    <dgm:pt modelId="{821D4507-6052-4CDB-B8C8-8E6664BE99A3}" type="parTrans" cxnId="{DD8885F1-032D-4242-A8D3-A7C67977C2E1}">
      <dgm:prSet/>
      <dgm:spPr/>
      <dgm:t>
        <a:bodyPr/>
        <a:lstStyle/>
        <a:p>
          <a:endParaRPr lang="ru-RU"/>
        </a:p>
      </dgm:t>
    </dgm:pt>
    <dgm:pt modelId="{43D4B27C-EFF3-4AD0-9D00-C4C904954588}" type="sibTrans" cxnId="{DD8885F1-032D-4242-A8D3-A7C67977C2E1}">
      <dgm:prSet/>
      <dgm:spPr/>
      <dgm:t>
        <a:bodyPr/>
        <a:lstStyle/>
        <a:p>
          <a:endParaRPr lang="ru-RU"/>
        </a:p>
      </dgm:t>
    </dgm:pt>
    <dgm:pt modelId="{A3EE457F-BDAF-469E-9B48-9563E287E417}">
      <dgm:prSet phldrT="[Текст]"/>
      <dgm:spPr/>
      <dgm:t>
        <a:bodyPr/>
        <a:lstStyle/>
        <a:p>
          <a:r>
            <a:rPr lang="ru-RU" dirty="0"/>
            <a:t>Мероприятие 5</a:t>
          </a:r>
          <a:br>
            <a:rPr lang="ru-RU" dirty="0"/>
          </a:br>
          <a:endParaRPr lang="ru-RU" dirty="0"/>
        </a:p>
        <a:p>
          <a:r>
            <a:rPr lang="ru-RU" b="1" dirty="0"/>
            <a:t>Обучение в киношколе Павла Морозова и участие в Межрегиональном кинофестивале  им. В. </a:t>
          </a:r>
          <a:r>
            <a:rPr lang="ru-RU" b="1" dirty="0" err="1"/>
            <a:t>Трегубовича</a:t>
          </a:r>
          <a:endParaRPr lang="ru-RU" b="1" dirty="0"/>
        </a:p>
      </dgm:t>
    </dgm:pt>
    <dgm:pt modelId="{81F80B94-1981-43A4-94F9-07A269692E82}" type="parTrans" cxnId="{22B5472E-1515-4077-822F-E1C060A58077}">
      <dgm:prSet/>
      <dgm:spPr/>
      <dgm:t>
        <a:bodyPr/>
        <a:lstStyle/>
        <a:p>
          <a:endParaRPr lang="ru-RU"/>
        </a:p>
      </dgm:t>
    </dgm:pt>
    <dgm:pt modelId="{E8E20106-ED33-4536-B251-05E64ABE03FE}" type="sibTrans" cxnId="{22B5472E-1515-4077-822F-E1C060A58077}">
      <dgm:prSet/>
      <dgm:spPr/>
      <dgm:t>
        <a:bodyPr/>
        <a:lstStyle/>
        <a:p>
          <a:endParaRPr lang="ru-RU"/>
        </a:p>
      </dgm:t>
    </dgm:pt>
    <dgm:pt modelId="{0AC97DFF-EFB4-462E-91EA-0203AA059764}" type="pres">
      <dgm:prSet presAssocID="{E7D2815B-A996-42FB-8F71-ABEA16F4E1D0}" presName="Name0" presStyleCnt="0">
        <dgm:presLayoutVars>
          <dgm:dir/>
          <dgm:resizeHandles val="exact"/>
        </dgm:presLayoutVars>
      </dgm:prSet>
      <dgm:spPr/>
    </dgm:pt>
    <dgm:pt modelId="{5E097BB1-4225-44B4-B321-4FAB02C1BA37}" type="pres">
      <dgm:prSet presAssocID="{E7D2815B-A996-42FB-8F71-ABEA16F4E1D0}" presName="bkgdShp" presStyleLbl="alignAccFollowNode1" presStyleIdx="0" presStyleCnt="1"/>
      <dgm:spPr/>
    </dgm:pt>
    <dgm:pt modelId="{6916A026-C612-45E9-88DE-A14692DFAE68}" type="pres">
      <dgm:prSet presAssocID="{E7D2815B-A996-42FB-8F71-ABEA16F4E1D0}" presName="linComp" presStyleCnt="0"/>
      <dgm:spPr/>
    </dgm:pt>
    <dgm:pt modelId="{AF29CBC3-F10A-4148-8DCA-19E27B61FC95}" type="pres">
      <dgm:prSet presAssocID="{E91A7FFE-08F4-4AAA-ADFC-F4038E7DE336}" presName="compNode" presStyleCnt="0"/>
      <dgm:spPr/>
    </dgm:pt>
    <dgm:pt modelId="{0D775CCC-0605-4140-BF57-F8DF83920BF7}" type="pres">
      <dgm:prSet presAssocID="{E91A7FFE-08F4-4AAA-ADFC-F4038E7DE336}" presName="node" presStyleLbl="node1" presStyleIdx="0" presStyleCnt="5">
        <dgm:presLayoutVars>
          <dgm:bulletEnabled val="1"/>
        </dgm:presLayoutVars>
      </dgm:prSet>
      <dgm:spPr/>
    </dgm:pt>
    <dgm:pt modelId="{C2C94890-9E19-422A-A371-2064FF4B6234}" type="pres">
      <dgm:prSet presAssocID="{E91A7FFE-08F4-4AAA-ADFC-F4038E7DE336}" presName="invisiNode" presStyleLbl="node1" presStyleIdx="0" presStyleCnt="5"/>
      <dgm:spPr/>
    </dgm:pt>
    <dgm:pt modelId="{0FFD33B2-448E-4845-8E41-48F3F40E58A4}" type="pres">
      <dgm:prSet presAssocID="{E91A7FFE-08F4-4AAA-ADFC-F4038E7DE336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832234F8-B31B-44ED-AFD3-B063B83A1C05}" type="pres">
      <dgm:prSet presAssocID="{617446FC-5E5A-455D-8FDC-E65136902A82}" presName="sibTrans" presStyleLbl="sibTrans2D1" presStyleIdx="0" presStyleCnt="0"/>
      <dgm:spPr/>
    </dgm:pt>
    <dgm:pt modelId="{A6104892-BC63-4751-8520-26BA471B8549}" type="pres">
      <dgm:prSet presAssocID="{89E7B3D9-E370-43FC-A12B-549C14E45A68}" presName="compNode" presStyleCnt="0"/>
      <dgm:spPr/>
    </dgm:pt>
    <dgm:pt modelId="{D52CF0EC-F8C2-4DBD-BA37-32D8EFD7DEC8}" type="pres">
      <dgm:prSet presAssocID="{89E7B3D9-E370-43FC-A12B-549C14E45A68}" presName="node" presStyleLbl="node1" presStyleIdx="1" presStyleCnt="5">
        <dgm:presLayoutVars>
          <dgm:bulletEnabled val="1"/>
        </dgm:presLayoutVars>
      </dgm:prSet>
      <dgm:spPr/>
    </dgm:pt>
    <dgm:pt modelId="{3EDC2BEE-9D09-47C6-8C3D-81B84DABAB84}" type="pres">
      <dgm:prSet presAssocID="{89E7B3D9-E370-43FC-A12B-549C14E45A68}" presName="invisiNode" presStyleLbl="node1" presStyleIdx="1" presStyleCnt="5"/>
      <dgm:spPr/>
    </dgm:pt>
    <dgm:pt modelId="{E9D41A5B-F498-4292-81A1-104DAD779CAB}" type="pres">
      <dgm:prSet presAssocID="{89E7B3D9-E370-43FC-A12B-549C14E45A68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84CFC030-40F7-4697-B234-C13A8FEE2B12}" type="pres">
      <dgm:prSet presAssocID="{DD159609-3673-47E7-BD5B-A7FF44E79F8F}" presName="sibTrans" presStyleLbl="sibTrans2D1" presStyleIdx="0" presStyleCnt="0"/>
      <dgm:spPr/>
    </dgm:pt>
    <dgm:pt modelId="{AD2586F4-4484-459D-BE7E-D36811307759}" type="pres">
      <dgm:prSet presAssocID="{812E5F6D-51B0-4A99-B798-8D7915691C8B}" presName="compNode" presStyleCnt="0"/>
      <dgm:spPr/>
    </dgm:pt>
    <dgm:pt modelId="{307A8F79-6CF2-495F-81DD-F4DC52B0BA06}" type="pres">
      <dgm:prSet presAssocID="{812E5F6D-51B0-4A99-B798-8D7915691C8B}" presName="node" presStyleLbl="node1" presStyleIdx="2" presStyleCnt="5">
        <dgm:presLayoutVars>
          <dgm:bulletEnabled val="1"/>
        </dgm:presLayoutVars>
      </dgm:prSet>
      <dgm:spPr/>
    </dgm:pt>
    <dgm:pt modelId="{E1FA11F7-24F9-4BDB-80EA-E9FEB1B988ED}" type="pres">
      <dgm:prSet presAssocID="{812E5F6D-51B0-4A99-B798-8D7915691C8B}" presName="invisiNode" presStyleLbl="node1" presStyleIdx="2" presStyleCnt="5"/>
      <dgm:spPr/>
    </dgm:pt>
    <dgm:pt modelId="{9D9CB7D2-5C39-4CE5-99FF-DF9E7FF9842A}" type="pres">
      <dgm:prSet presAssocID="{812E5F6D-51B0-4A99-B798-8D7915691C8B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CB0B0132-EF6E-4DF5-879D-8393FA36F3D9}" type="pres">
      <dgm:prSet presAssocID="{43D4B27C-EFF3-4AD0-9D00-C4C904954588}" presName="sibTrans" presStyleLbl="sibTrans2D1" presStyleIdx="0" presStyleCnt="0"/>
      <dgm:spPr/>
    </dgm:pt>
    <dgm:pt modelId="{88C05A27-3E23-4F81-BB0D-815B10969B53}" type="pres">
      <dgm:prSet presAssocID="{51726308-6558-45FA-8F4A-00BBF261831F}" presName="compNode" presStyleCnt="0"/>
      <dgm:spPr/>
    </dgm:pt>
    <dgm:pt modelId="{25D0DEDE-EC2D-456F-B2F5-84839E596950}" type="pres">
      <dgm:prSet presAssocID="{51726308-6558-45FA-8F4A-00BBF261831F}" presName="node" presStyleLbl="node1" presStyleIdx="3" presStyleCnt="5">
        <dgm:presLayoutVars>
          <dgm:bulletEnabled val="1"/>
        </dgm:presLayoutVars>
      </dgm:prSet>
      <dgm:spPr/>
    </dgm:pt>
    <dgm:pt modelId="{0D0E56AA-D2C3-4EC9-A447-E16CBB0CE866}" type="pres">
      <dgm:prSet presAssocID="{51726308-6558-45FA-8F4A-00BBF261831F}" presName="invisiNode" presStyleLbl="node1" presStyleIdx="3" presStyleCnt="5"/>
      <dgm:spPr/>
    </dgm:pt>
    <dgm:pt modelId="{54C9719B-2638-47E2-920B-4281F6B78696}" type="pres">
      <dgm:prSet presAssocID="{51726308-6558-45FA-8F4A-00BBF261831F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D04709F2-084D-4DB0-8958-9344E642D3ED}" type="pres">
      <dgm:prSet presAssocID="{C11BE0EF-25D6-46ED-9A2D-05ADBB0E1CE0}" presName="sibTrans" presStyleLbl="sibTrans2D1" presStyleIdx="0" presStyleCnt="0"/>
      <dgm:spPr/>
    </dgm:pt>
    <dgm:pt modelId="{E038FDBA-80E2-4718-A34B-2D54C6770D40}" type="pres">
      <dgm:prSet presAssocID="{A3EE457F-BDAF-469E-9B48-9563E287E417}" presName="compNode" presStyleCnt="0"/>
      <dgm:spPr/>
    </dgm:pt>
    <dgm:pt modelId="{3866EB1C-EC39-4668-9D27-94ED5007EF1E}" type="pres">
      <dgm:prSet presAssocID="{A3EE457F-BDAF-469E-9B48-9563E287E417}" presName="node" presStyleLbl="node1" presStyleIdx="4" presStyleCnt="5">
        <dgm:presLayoutVars>
          <dgm:bulletEnabled val="1"/>
        </dgm:presLayoutVars>
      </dgm:prSet>
      <dgm:spPr/>
    </dgm:pt>
    <dgm:pt modelId="{B7CADFD4-507A-44AA-938E-52CB61D5F380}" type="pres">
      <dgm:prSet presAssocID="{A3EE457F-BDAF-469E-9B48-9563E287E417}" presName="invisiNode" presStyleLbl="node1" presStyleIdx="4" presStyleCnt="5"/>
      <dgm:spPr/>
    </dgm:pt>
    <dgm:pt modelId="{6A86E55F-A757-4EEE-9842-F1956D68681B}" type="pres">
      <dgm:prSet presAssocID="{A3EE457F-BDAF-469E-9B48-9563E287E417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</dgm:ptLst>
  <dgm:cxnLst>
    <dgm:cxn modelId="{B06AF419-B418-473F-A55D-BF58423FDCF9}" type="presOf" srcId="{E91A7FFE-08F4-4AAA-ADFC-F4038E7DE336}" destId="{0D775CCC-0605-4140-BF57-F8DF83920BF7}" srcOrd="0" destOrd="0" presId="urn:microsoft.com/office/officeart/2005/8/layout/pList2"/>
    <dgm:cxn modelId="{FEDD491E-2B9A-49E8-8A47-EC520DBBA5A3}" type="presOf" srcId="{89E7B3D9-E370-43FC-A12B-549C14E45A68}" destId="{D52CF0EC-F8C2-4DBD-BA37-32D8EFD7DEC8}" srcOrd="0" destOrd="0" presId="urn:microsoft.com/office/officeart/2005/8/layout/pList2"/>
    <dgm:cxn modelId="{73503E27-C0A7-401F-9642-FA2D3C5615E6}" srcId="{E7D2815B-A996-42FB-8F71-ABEA16F4E1D0}" destId="{51726308-6558-45FA-8F4A-00BBF261831F}" srcOrd="3" destOrd="0" parTransId="{4CFCC9E1-3486-45F8-852D-F80033E80DFA}" sibTransId="{C11BE0EF-25D6-46ED-9A2D-05ADBB0E1CE0}"/>
    <dgm:cxn modelId="{22B5472E-1515-4077-822F-E1C060A58077}" srcId="{E7D2815B-A996-42FB-8F71-ABEA16F4E1D0}" destId="{A3EE457F-BDAF-469E-9B48-9563E287E417}" srcOrd="4" destOrd="0" parTransId="{81F80B94-1981-43A4-94F9-07A269692E82}" sibTransId="{E8E20106-ED33-4536-B251-05E64ABE03FE}"/>
    <dgm:cxn modelId="{8A923633-30F9-4BB9-8568-446506321F95}" type="presOf" srcId="{A3EE457F-BDAF-469E-9B48-9563E287E417}" destId="{3866EB1C-EC39-4668-9D27-94ED5007EF1E}" srcOrd="0" destOrd="0" presId="urn:microsoft.com/office/officeart/2005/8/layout/pList2"/>
    <dgm:cxn modelId="{F32F8C5F-8A9F-4618-A27A-113D41CFDB19}" type="presOf" srcId="{617446FC-5E5A-455D-8FDC-E65136902A82}" destId="{832234F8-B31B-44ED-AFD3-B063B83A1C05}" srcOrd="0" destOrd="0" presId="urn:microsoft.com/office/officeart/2005/8/layout/pList2"/>
    <dgm:cxn modelId="{D4A5E448-24C7-4866-9A43-100C50C70B66}" srcId="{E7D2815B-A996-42FB-8F71-ABEA16F4E1D0}" destId="{89E7B3D9-E370-43FC-A12B-549C14E45A68}" srcOrd="1" destOrd="0" parTransId="{858FAA76-6EF3-4C88-95B3-48F2E8D48E90}" sibTransId="{DD159609-3673-47E7-BD5B-A7FF44E79F8F}"/>
    <dgm:cxn modelId="{F62A6359-B241-465E-A5CD-7626AB943FCB}" type="presOf" srcId="{812E5F6D-51B0-4A99-B798-8D7915691C8B}" destId="{307A8F79-6CF2-495F-81DD-F4DC52B0BA06}" srcOrd="0" destOrd="0" presId="urn:microsoft.com/office/officeart/2005/8/layout/pList2"/>
    <dgm:cxn modelId="{D0D3057E-AFBE-45CE-93C7-2DF69F09B782}" type="presOf" srcId="{C11BE0EF-25D6-46ED-9A2D-05ADBB0E1CE0}" destId="{D04709F2-084D-4DB0-8958-9344E642D3ED}" srcOrd="0" destOrd="0" presId="urn:microsoft.com/office/officeart/2005/8/layout/pList2"/>
    <dgm:cxn modelId="{561E5585-5AD4-4266-97AD-18570CAD3E36}" type="presOf" srcId="{E7D2815B-A996-42FB-8F71-ABEA16F4E1D0}" destId="{0AC97DFF-EFB4-462E-91EA-0203AA059764}" srcOrd="0" destOrd="0" presId="urn:microsoft.com/office/officeart/2005/8/layout/pList2"/>
    <dgm:cxn modelId="{5D47CE88-80B4-42CE-9FFA-B0ACB1460BCE}" srcId="{E7D2815B-A996-42FB-8F71-ABEA16F4E1D0}" destId="{E91A7FFE-08F4-4AAA-ADFC-F4038E7DE336}" srcOrd="0" destOrd="0" parTransId="{2B41E6A7-655E-42A7-9CF4-B0E8435CC97A}" sibTransId="{617446FC-5E5A-455D-8FDC-E65136902A82}"/>
    <dgm:cxn modelId="{0A049192-BB36-48DE-A9FA-6CFD769F5482}" type="presOf" srcId="{51726308-6558-45FA-8F4A-00BBF261831F}" destId="{25D0DEDE-EC2D-456F-B2F5-84839E596950}" srcOrd="0" destOrd="0" presId="urn:microsoft.com/office/officeart/2005/8/layout/pList2"/>
    <dgm:cxn modelId="{EE7BECBA-FF7D-4885-A2E7-F4ECFF4A063F}" type="presOf" srcId="{DD159609-3673-47E7-BD5B-A7FF44E79F8F}" destId="{84CFC030-40F7-4697-B234-C13A8FEE2B12}" srcOrd="0" destOrd="0" presId="urn:microsoft.com/office/officeart/2005/8/layout/pList2"/>
    <dgm:cxn modelId="{C671F1D9-2281-42A4-A6CC-693AD1411C3A}" type="presOf" srcId="{43D4B27C-EFF3-4AD0-9D00-C4C904954588}" destId="{CB0B0132-EF6E-4DF5-879D-8393FA36F3D9}" srcOrd="0" destOrd="0" presId="urn:microsoft.com/office/officeart/2005/8/layout/pList2"/>
    <dgm:cxn modelId="{DD8885F1-032D-4242-A8D3-A7C67977C2E1}" srcId="{E7D2815B-A996-42FB-8F71-ABEA16F4E1D0}" destId="{812E5F6D-51B0-4A99-B798-8D7915691C8B}" srcOrd="2" destOrd="0" parTransId="{821D4507-6052-4CDB-B8C8-8E6664BE99A3}" sibTransId="{43D4B27C-EFF3-4AD0-9D00-C4C904954588}"/>
    <dgm:cxn modelId="{37A970A5-A07F-42DE-9DF8-C369FE8A09FF}" type="presParOf" srcId="{0AC97DFF-EFB4-462E-91EA-0203AA059764}" destId="{5E097BB1-4225-44B4-B321-4FAB02C1BA37}" srcOrd="0" destOrd="0" presId="urn:microsoft.com/office/officeart/2005/8/layout/pList2"/>
    <dgm:cxn modelId="{1FEFA7FD-53E5-46E0-94DD-F733FDDA8DE8}" type="presParOf" srcId="{0AC97DFF-EFB4-462E-91EA-0203AA059764}" destId="{6916A026-C612-45E9-88DE-A14692DFAE68}" srcOrd="1" destOrd="0" presId="urn:microsoft.com/office/officeart/2005/8/layout/pList2"/>
    <dgm:cxn modelId="{D2ADF21C-13EE-4A1F-87B3-8F0767D4049E}" type="presParOf" srcId="{6916A026-C612-45E9-88DE-A14692DFAE68}" destId="{AF29CBC3-F10A-4148-8DCA-19E27B61FC95}" srcOrd="0" destOrd="0" presId="urn:microsoft.com/office/officeart/2005/8/layout/pList2"/>
    <dgm:cxn modelId="{DFCA6299-F0C5-4031-B23D-F436DFF8BBA2}" type="presParOf" srcId="{AF29CBC3-F10A-4148-8DCA-19E27B61FC95}" destId="{0D775CCC-0605-4140-BF57-F8DF83920BF7}" srcOrd="0" destOrd="0" presId="urn:microsoft.com/office/officeart/2005/8/layout/pList2"/>
    <dgm:cxn modelId="{C91F9E7E-0894-40EE-A447-17D858D87828}" type="presParOf" srcId="{AF29CBC3-F10A-4148-8DCA-19E27B61FC95}" destId="{C2C94890-9E19-422A-A371-2064FF4B6234}" srcOrd="1" destOrd="0" presId="urn:microsoft.com/office/officeart/2005/8/layout/pList2"/>
    <dgm:cxn modelId="{62CC7C83-0072-4A49-A650-C6AA8A6C23A7}" type="presParOf" srcId="{AF29CBC3-F10A-4148-8DCA-19E27B61FC95}" destId="{0FFD33B2-448E-4845-8E41-48F3F40E58A4}" srcOrd="2" destOrd="0" presId="urn:microsoft.com/office/officeart/2005/8/layout/pList2"/>
    <dgm:cxn modelId="{9605F414-ECC3-4179-B59B-6539A15B398E}" type="presParOf" srcId="{6916A026-C612-45E9-88DE-A14692DFAE68}" destId="{832234F8-B31B-44ED-AFD3-B063B83A1C05}" srcOrd="1" destOrd="0" presId="urn:microsoft.com/office/officeart/2005/8/layout/pList2"/>
    <dgm:cxn modelId="{CD2C896E-4821-4E0A-B29F-9E4CBFD8FF82}" type="presParOf" srcId="{6916A026-C612-45E9-88DE-A14692DFAE68}" destId="{A6104892-BC63-4751-8520-26BA471B8549}" srcOrd="2" destOrd="0" presId="urn:microsoft.com/office/officeart/2005/8/layout/pList2"/>
    <dgm:cxn modelId="{C28F1C3D-1569-403B-B84A-DD6BE4373B26}" type="presParOf" srcId="{A6104892-BC63-4751-8520-26BA471B8549}" destId="{D52CF0EC-F8C2-4DBD-BA37-32D8EFD7DEC8}" srcOrd="0" destOrd="0" presId="urn:microsoft.com/office/officeart/2005/8/layout/pList2"/>
    <dgm:cxn modelId="{ABCABE80-7CBD-435C-BD89-DEE2B7B6F24D}" type="presParOf" srcId="{A6104892-BC63-4751-8520-26BA471B8549}" destId="{3EDC2BEE-9D09-47C6-8C3D-81B84DABAB84}" srcOrd="1" destOrd="0" presId="urn:microsoft.com/office/officeart/2005/8/layout/pList2"/>
    <dgm:cxn modelId="{73514670-1784-4A67-8756-30E3943E3F1A}" type="presParOf" srcId="{A6104892-BC63-4751-8520-26BA471B8549}" destId="{E9D41A5B-F498-4292-81A1-104DAD779CAB}" srcOrd="2" destOrd="0" presId="urn:microsoft.com/office/officeart/2005/8/layout/pList2"/>
    <dgm:cxn modelId="{23D09649-747F-4DE9-BF1D-13659D8917DC}" type="presParOf" srcId="{6916A026-C612-45E9-88DE-A14692DFAE68}" destId="{84CFC030-40F7-4697-B234-C13A8FEE2B12}" srcOrd="3" destOrd="0" presId="urn:microsoft.com/office/officeart/2005/8/layout/pList2"/>
    <dgm:cxn modelId="{8E22F16E-D6CC-4B07-A62B-9467070FAAFA}" type="presParOf" srcId="{6916A026-C612-45E9-88DE-A14692DFAE68}" destId="{AD2586F4-4484-459D-BE7E-D36811307759}" srcOrd="4" destOrd="0" presId="urn:microsoft.com/office/officeart/2005/8/layout/pList2"/>
    <dgm:cxn modelId="{3352D4EC-366E-4405-8BAA-71741761484D}" type="presParOf" srcId="{AD2586F4-4484-459D-BE7E-D36811307759}" destId="{307A8F79-6CF2-495F-81DD-F4DC52B0BA06}" srcOrd="0" destOrd="0" presId="urn:microsoft.com/office/officeart/2005/8/layout/pList2"/>
    <dgm:cxn modelId="{3ECEEEB8-FB55-4F12-8AD9-3280C1B49BCC}" type="presParOf" srcId="{AD2586F4-4484-459D-BE7E-D36811307759}" destId="{E1FA11F7-24F9-4BDB-80EA-E9FEB1B988ED}" srcOrd="1" destOrd="0" presId="urn:microsoft.com/office/officeart/2005/8/layout/pList2"/>
    <dgm:cxn modelId="{502F8C7F-2C1B-42EE-BA49-2520C1392012}" type="presParOf" srcId="{AD2586F4-4484-459D-BE7E-D36811307759}" destId="{9D9CB7D2-5C39-4CE5-99FF-DF9E7FF9842A}" srcOrd="2" destOrd="0" presId="urn:microsoft.com/office/officeart/2005/8/layout/pList2"/>
    <dgm:cxn modelId="{DFFD9DAB-29DB-48A7-ACFE-CE6BF6F42D29}" type="presParOf" srcId="{6916A026-C612-45E9-88DE-A14692DFAE68}" destId="{CB0B0132-EF6E-4DF5-879D-8393FA36F3D9}" srcOrd="5" destOrd="0" presId="urn:microsoft.com/office/officeart/2005/8/layout/pList2"/>
    <dgm:cxn modelId="{A149B34B-4463-4EC5-8E14-D50A1F5E0DE6}" type="presParOf" srcId="{6916A026-C612-45E9-88DE-A14692DFAE68}" destId="{88C05A27-3E23-4F81-BB0D-815B10969B53}" srcOrd="6" destOrd="0" presId="urn:microsoft.com/office/officeart/2005/8/layout/pList2"/>
    <dgm:cxn modelId="{95B9C4A2-C908-4FE4-A94A-FAD380F06C41}" type="presParOf" srcId="{88C05A27-3E23-4F81-BB0D-815B10969B53}" destId="{25D0DEDE-EC2D-456F-B2F5-84839E596950}" srcOrd="0" destOrd="0" presId="urn:microsoft.com/office/officeart/2005/8/layout/pList2"/>
    <dgm:cxn modelId="{A426340B-0450-4183-86E4-771E916F4A90}" type="presParOf" srcId="{88C05A27-3E23-4F81-BB0D-815B10969B53}" destId="{0D0E56AA-D2C3-4EC9-A447-E16CBB0CE866}" srcOrd="1" destOrd="0" presId="urn:microsoft.com/office/officeart/2005/8/layout/pList2"/>
    <dgm:cxn modelId="{97C7FEF1-E2AE-4A71-AB5B-33BAD2FED2E9}" type="presParOf" srcId="{88C05A27-3E23-4F81-BB0D-815B10969B53}" destId="{54C9719B-2638-47E2-920B-4281F6B78696}" srcOrd="2" destOrd="0" presId="urn:microsoft.com/office/officeart/2005/8/layout/pList2"/>
    <dgm:cxn modelId="{A01B4DA6-D6FD-4BEF-AE25-C2BF0339DC07}" type="presParOf" srcId="{6916A026-C612-45E9-88DE-A14692DFAE68}" destId="{D04709F2-084D-4DB0-8958-9344E642D3ED}" srcOrd="7" destOrd="0" presId="urn:microsoft.com/office/officeart/2005/8/layout/pList2"/>
    <dgm:cxn modelId="{6B070594-FA65-4BB4-82AF-599DEA15D330}" type="presParOf" srcId="{6916A026-C612-45E9-88DE-A14692DFAE68}" destId="{E038FDBA-80E2-4718-A34B-2D54C6770D40}" srcOrd="8" destOrd="0" presId="urn:microsoft.com/office/officeart/2005/8/layout/pList2"/>
    <dgm:cxn modelId="{C12E5FA8-AC8A-43F7-AA60-8A4002459B8C}" type="presParOf" srcId="{E038FDBA-80E2-4718-A34B-2D54C6770D40}" destId="{3866EB1C-EC39-4668-9D27-94ED5007EF1E}" srcOrd="0" destOrd="0" presId="urn:microsoft.com/office/officeart/2005/8/layout/pList2"/>
    <dgm:cxn modelId="{A3D49B19-2D15-49BA-A71D-DF46BE95BDC6}" type="presParOf" srcId="{E038FDBA-80E2-4718-A34B-2D54C6770D40}" destId="{B7CADFD4-507A-44AA-938E-52CB61D5F380}" srcOrd="1" destOrd="0" presId="urn:microsoft.com/office/officeart/2005/8/layout/pList2"/>
    <dgm:cxn modelId="{524F44AD-B937-4F34-8BC3-C1B8B8F8C667}" type="presParOf" srcId="{E038FDBA-80E2-4718-A34B-2D54C6770D40}" destId="{6A86E55F-A757-4EEE-9842-F1956D68681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2815B-A996-42FB-8F71-ABEA16F4E1D0}" type="doc">
      <dgm:prSet loTypeId="urn:microsoft.com/office/officeart/2005/8/layout/pList2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1A7FFE-08F4-4AAA-ADFC-F4038E7DE336}">
      <dgm:prSet phldrT="[Текст]" custT="1"/>
      <dgm:spPr/>
      <dgm:t>
        <a:bodyPr/>
        <a:lstStyle/>
        <a:p>
          <a:r>
            <a:rPr lang="ru-RU" sz="1300" dirty="0"/>
            <a:t>Мероприятие 6 </a:t>
          </a:r>
        </a:p>
        <a:p>
          <a:br>
            <a:rPr lang="ru-RU" sz="1300" dirty="0"/>
          </a:br>
          <a:r>
            <a:rPr lang="ru-RU" sz="1300" b="1" dirty="0"/>
            <a:t>Реализация просветительского проекта медиацентра «</a:t>
          </a:r>
          <a:r>
            <a:rPr lang="ru-RU" sz="1300" b="1" dirty="0" err="1"/>
            <a:t>Калужата</a:t>
          </a:r>
          <a:r>
            <a:rPr lang="ru-RU" sz="1300" b="1" dirty="0"/>
            <a:t> СМИ», посвящённого 60-летнему юбилею первого полёта человека в космос</a:t>
          </a:r>
        </a:p>
      </dgm:t>
    </dgm:pt>
    <dgm:pt modelId="{2B41E6A7-655E-42A7-9CF4-B0E8435CC97A}" type="parTrans" cxnId="{5D47CE88-80B4-42CE-9FFA-B0ACB1460BCE}">
      <dgm:prSet/>
      <dgm:spPr/>
      <dgm:t>
        <a:bodyPr/>
        <a:lstStyle/>
        <a:p>
          <a:endParaRPr lang="ru-RU"/>
        </a:p>
      </dgm:t>
    </dgm:pt>
    <dgm:pt modelId="{617446FC-5E5A-455D-8FDC-E65136902A82}" type="sibTrans" cxnId="{5D47CE88-80B4-42CE-9FFA-B0ACB1460BCE}">
      <dgm:prSet/>
      <dgm:spPr/>
      <dgm:t>
        <a:bodyPr/>
        <a:lstStyle/>
        <a:p>
          <a:endParaRPr lang="ru-RU"/>
        </a:p>
      </dgm:t>
    </dgm:pt>
    <dgm:pt modelId="{89E7B3D9-E370-43FC-A12B-549C14E45A68}">
      <dgm:prSet phldrT="[Текст]" custT="1"/>
      <dgm:spPr/>
      <dgm:t>
        <a:bodyPr/>
        <a:lstStyle/>
        <a:p>
          <a:r>
            <a:rPr lang="ru-RU" sz="1150" b="1" dirty="0"/>
            <a:t>Мероприятие 2</a:t>
          </a:r>
          <a:br>
            <a:rPr lang="ru-RU" sz="1150" b="1" dirty="0"/>
          </a:br>
          <a:endParaRPr lang="en-US" sz="1150" b="1" dirty="0"/>
        </a:p>
        <a:p>
          <a:r>
            <a:rPr lang="ru-RU" sz="1150" b="1" i="0" dirty="0"/>
            <a:t>Калужский областной фестиваль школьной прессы образовательных организаций Калужской области в рамках Всероссийского конкурса школьных изданий «Больше изданий хороших и разных».</a:t>
          </a:r>
          <a:endParaRPr lang="ru-RU" sz="1150" b="1" dirty="0"/>
        </a:p>
      </dgm:t>
    </dgm:pt>
    <dgm:pt modelId="{858FAA76-6EF3-4C88-95B3-48F2E8D48E90}" type="parTrans" cxnId="{D4A5E448-24C7-4866-9A43-100C50C70B66}">
      <dgm:prSet/>
      <dgm:spPr/>
      <dgm:t>
        <a:bodyPr/>
        <a:lstStyle/>
        <a:p>
          <a:endParaRPr lang="ru-RU"/>
        </a:p>
      </dgm:t>
    </dgm:pt>
    <dgm:pt modelId="{DD159609-3673-47E7-BD5B-A7FF44E79F8F}" type="sibTrans" cxnId="{D4A5E448-24C7-4866-9A43-100C50C70B66}">
      <dgm:prSet/>
      <dgm:spPr/>
      <dgm:t>
        <a:bodyPr/>
        <a:lstStyle/>
        <a:p>
          <a:endParaRPr lang="ru-RU"/>
        </a:p>
      </dgm:t>
    </dgm:pt>
    <dgm:pt modelId="{51726308-6558-45FA-8F4A-00BBF261831F}">
      <dgm:prSet phldrT="[Текст]"/>
      <dgm:spPr/>
      <dgm:t>
        <a:bodyPr/>
        <a:lstStyle/>
        <a:p>
          <a:r>
            <a:rPr lang="ru-RU" dirty="0"/>
            <a:t>Мероприятие 4</a:t>
          </a:r>
          <a:br>
            <a:rPr lang="ru-RU" dirty="0"/>
          </a:br>
          <a:endParaRPr lang="ru-RU" dirty="0"/>
        </a:p>
        <a:p>
          <a:r>
            <a:rPr lang="ru-RU" b="1" dirty="0"/>
            <a:t>Участие в проекте по ранней профессиональной ориентации школьников</a:t>
          </a:r>
        </a:p>
      </dgm:t>
    </dgm:pt>
    <dgm:pt modelId="{4CFCC9E1-3486-45F8-852D-F80033E80DFA}" type="parTrans" cxnId="{73503E27-C0A7-401F-9642-FA2D3C5615E6}">
      <dgm:prSet/>
      <dgm:spPr/>
      <dgm:t>
        <a:bodyPr/>
        <a:lstStyle/>
        <a:p>
          <a:endParaRPr lang="ru-RU"/>
        </a:p>
      </dgm:t>
    </dgm:pt>
    <dgm:pt modelId="{C11BE0EF-25D6-46ED-9A2D-05ADBB0E1CE0}" type="sibTrans" cxnId="{73503E27-C0A7-401F-9642-FA2D3C5615E6}">
      <dgm:prSet/>
      <dgm:spPr/>
      <dgm:t>
        <a:bodyPr/>
        <a:lstStyle/>
        <a:p>
          <a:endParaRPr lang="ru-RU"/>
        </a:p>
      </dgm:t>
    </dgm:pt>
    <dgm:pt modelId="{812E5F6D-51B0-4A99-B798-8D7915691C8B}">
      <dgm:prSet phldrT="[Текст]"/>
      <dgm:spPr/>
      <dgm:t>
        <a:bodyPr/>
        <a:lstStyle/>
        <a:p>
          <a:r>
            <a:rPr lang="ru-RU" dirty="0"/>
            <a:t>Мероприятие 3</a:t>
          </a:r>
          <a:br>
            <a:rPr lang="ru-RU" dirty="0"/>
          </a:br>
          <a:r>
            <a:rPr lang="ru-RU" dirty="0"/>
            <a:t> </a:t>
          </a:r>
          <a:endParaRPr lang="en-US" dirty="0"/>
        </a:p>
        <a:p>
          <a:r>
            <a:rPr lang="ru-RU" b="1" dirty="0"/>
            <a:t>Организация</a:t>
          </a:r>
          <a:r>
            <a:rPr lang="en-US" b="1" dirty="0"/>
            <a:t> </a:t>
          </a:r>
          <a:r>
            <a:rPr lang="ru-RU" b="1" dirty="0"/>
            <a:t>                       </a:t>
          </a:r>
          <a:r>
            <a:rPr lang="en-US" b="1" dirty="0"/>
            <a:t>I</a:t>
          </a:r>
          <a:r>
            <a:rPr lang="ru-RU" b="1" dirty="0"/>
            <a:t> фотоконкурса «Космическая красота» для учащихся ГБУ ДО КО «ОЦДОД им. Ю.А. Гагарина», проведение и участие .</a:t>
          </a:r>
        </a:p>
      </dgm:t>
    </dgm:pt>
    <dgm:pt modelId="{821D4507-6052-4CDB-B8C8-8E6664BE99A3}" type="parTrans" cxnId="{DD8885F1-032D-4242-A8D3-A7C67977C2E1}">
      <dgm:prSet/>
      <dgm:spPr/>
      <dgm:t>
        <a:bodyPr/>
        <a:lstStyle/>
        <a:p>
          <a:endParaRPr lang="ru-RU"/>
        </a:p>
      </dgm:t>
    </dgm:pt>
    <dgm:pt modelId="{43D4B27C-EFF3-4AD0-9D00-C4C904954588}" type="sibTrans" cxnId="{DD8885F1-032D-4242-A8D3-A7C67977C2E1}">
      <dgm:prSet/>
      <dgm:spPr/>
      <dgm:t>
        <a:bodyPr/>
        <a:lstStyle/>
        <a:p>
          <a:endParaRPr lang="ru-RU"/>
        </a:p>
      </dgm:t>
    </dgm:pt>
    <dgm:pt modelId="{A3EE457F-BDAF-469E-9B48-9563E287E417}">
      <dgm:prSet phldrT="[Текст]"/>
      <dgm:spPr/>
      <dgm:t>
        <a:bodyPr/>
        <a:lstStyle/>
        <a:p>
          <a:r>
            <a:rPr lang="ru-RU" dirty="0"/>
            <a:t>Мероприятие 5</a:t>
          </a:r>
          <a:br>
            <a:rPr lang="ru-RU" dirty="0"/>
          </a:br>
          <a:endParaRPr lang="ru-RU" dirty="0"/>
        </a:p>
        <a:p>
          <a:r>
            <a:rPr lang="ru-RU" b="1" dirty="0"/>
            <a:t>Участие в </a:t>
          </a:r>
          <a:r>
            <a:rPr lang="ru-RU" b="1" dirty="0" err="1"/>
            <a:t>челлендже</a:t>
          </a:r>
          <a:r>
            <a:rPr lang="ru-RU" b="1" dirty="0"/>
            <a:t> Всероссийского аэрокосмического конкурса.</a:t>
          </a:r>
        </a:p>
      </dgm:t>
    </dgm:pt>
    <dgm:pt modelId="{81F80B94-1981-43A4-94F9-07A269692E82}" type="parTrans" cxnId="{22B5472E-1515-4077-822F-E1C060A58077}">
      <dgm:prSet/>
      <dgm:spPr/>
      <dgm:t>
        <a:bodyPr/>
        <a:lstStyle/>
        <a:p>
          <a:endParaRPr lang="ru-RU"/>
        </a:p>
      </dgm:t>
    </dgm:pt>
    <dgm:pt modelId="{E8E20106-ED33-4536-B251-05E64ABE03FE}" type="sibTrans" cxnId="{22B5472E-1515-4077-822F-E1C060A58077}">
      <dgm:prSet/>
      <dgm:spPr/>
      <dgm:t>
        <a:bodyPr/>
        <a:lstStyle/>
        <a:p>
          <a:endParaRPr lang="ru-RU"/>
        </a:p>
      </dgm:t>
    </dgm:pt>
    <dgm:pt modelId="{0AC97DFF-EFB4-462E-91EA-0203AA059764}" type="pres">
      <dgm:prSet presAssocID="{E7D2815B-A996-42FB-8F71-ABEA16F4E1D0}" presName="Name0" presStyleCnt="0">
        <dgm:presLayoutVars>
          <dgm:dir/>
          <dgm:resizeHandles val="exact"/>
        </dgm:presLayoutVars>
      </dgm:prSet>
      <dgm:spPr/>
    </dgm:pt>
    <dgm:pt modelId="{5E097BB1-4225-44B4-B321-4FAB02C1BA37}" type="pres">
      <dgm:prSet presAssocID="{E7D2815B-A996-42FB-8F71-ABEA16F4E1D0}" presName="bkgdShp" presStyleLbl="alignAccFollowNode1" presStyleIdx="0" presStyleCnt="1"/>
      <dgm:spPr/>
    </dgm:pt>
    <dgm:pt modelId="{6916A026-C612-45E9-88DE-A14692DFAE68}" type="pres">
      <dgm:prSet presAssocID="{E7D2815B-A996-42FB-8F71-ABEA16F4E1D0}" presName="linComp" presStyleCnt="0"/>
      <dgm:spPr/>
    </dgm:pt>
    <dgm:pt modelId="{AF29CBC3-F10A-4148-8DCA-19E27B61FC95}" type="pres">
      <dgm:prSet presAssocID="{E91A7FFE-08F4-4AAA-ADFC-F4038E7DE336}" presName="compNode" presStyleCnt="0"/>
      <dgm:spPr/>
    </dgm:pt>
    <dgm:pt modelId="{0D775CCC-0605-4140-BF57-F8DF83920BF7}" type="pres">
      <dgm:prSet presAssocID="{E91A7FFE-08F4-4AAA-ADFC-F4038E7DE336}" presName="node" presStyleLbl="node1" presStyleIdx="0" presStyleCnt="5">
        <dgm:presLayoutVars>
          <dgm:bulletEnabled val="1"/>
        </dgm:presLayoutVars>
      </dgm:prSet>
      <dgm:spPr/>
    </dgm:pt>
    <dgm:pt modelId="{C2C94890-9E19-422A-A371-2064FF4B6234}" type="pres">
      <dgm:prSet presAssocID="{E91A7FFE-08F4-4AAA-ADFC-F4038E7DE336}" presName="invisiNode" presStyleLbl="node1" presStyleIdx="0" presStyleCnt="5"/>
      <dgm:spPr/>
    </dgm:pt>
    <dgm:pt modelId="{0FFD33B2-448E-4845-8E41-48F3F40E58A4}" type="pres">
      <dgm:prSet presAssocID="{E91A7FFE-08F4-4AAA-ADFC-F4038E7DE336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832234F8-B31B-44ED-AFD3-B063B83A1C05}" type="pres">
      <dgm:prSet presAssocID="{617446FC-5E5A-455D-8FDC-E65136902A82}" presName="sibTrans" presStyleLbl="sibTrans2D1" presStyleIdx="0" presStyleCnt="0"/>
      <dgm:spPr/>
    </dgm:pt>
    <dgm:pt modelId="{A6104892-BC63-4751-8520-26BA471B8549}" type="pres">
      <dgm:prSet presAssocID="{89E7B3D9-E370-43FC-A12B-549C14E45A68}" presName="compNode" presStyleCnt="0"/>
      <dgm:spPr/>
    </dgm:pt>
    <dgm:pt modelId="{D52CF0EC-F8C2-4DBD-BA37-32D8EFD7DEC8}" type="pres">
      <dgm:prSet presAssocID="{89E7B3D9-E370-43FC-A12B-549C14E45A68}" presName="node" presStyleLbl="node1" presStyleIdx="1" presStyleCnt="5">
        <dgm:presLayoutVars>
          <dgm:bulletEnabled val="1"/>
        </dgm:presLayoutVars>
      </dgm:prSet>
      <dgm:spPr/>
    </dgm:pt>
    <dgm:pt modelId="{3EDC2BEE-9D09-47C6-8C3D-81B84DABAB84}" type="pres">
      <dgm:prSet presAssocID="{89E7B3D9-E370-43FC-A12B-549C14E45A68}" presName="invisiNode" presStyleLbl="node1" presStyleIdx="1" presStyleCnt="5"/>
      <dgm:spPr/>
    </dgm:pt>
    <dgm:pt modelId="{E9D41A5B-F498-4292-81A1-104DAD779CAB}" type="pres">
      <dgm:prSet presAssocID="{89E7B3D9-E370-43FC-A12B-549C14E45A68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84CFC030-40F7-4697-B234-C13A8FEE2B12}" type="pres">
      <dgm:prSet presAssocID="{DD159609-3673-47E7-BD5B-A7FF44E79F8F}" presName="sibTrans" presStyleLbl="sibTrans2D1" presStyleIdx="0" presStyleCnt="0"/>
      <dgm:spPr/>
    </dgm:pt>
    <dgm:pt modelId="{AD2586F4-4484-459D-BE7E-D36811307759}" type="pres">
      <dgm:prSet presAssocID="{812E5F6D-51B0-4A99-B798-8D7915691C8B}" presName="compNode" presStyleCnt="0"/>
      <dgm:spPr/>
    </dgm:pt>
    <dgm:pt modelId="{307A8F79-6CF2-495F-81DD-F4DC52B0BA06}" type="pres">
      <dgm:prSet presAssocID="{812E5F6D-51B0-4A99-B798-8D7915691C8B}" presName="node" presStyleLbl="node1" presStyleIdx="2" presStyleCnt="5">
        <dgm:presLayoutVars>
          <dgm:bulletEnabled val="1"/>
        </dgm:presLayoutVars>
      </dgm:prSet>
      <dgm:spPr/>
    </dgm:pt>
    <dgm:pt modelId="{E1FA11F7-24F9-4BDB-80EA-E9FEB1B988ED}" type="pres">
      <dgm:prSet presAssocID="{812E5F6D-51B0-4A99-B798-8D7915691C8B}" presName="invisiNode" presStyleLbl="node1" presStyleIdx="2" presStyleCnt="5"/>
      <dgm:spPr/>
    </dgm:pt>
    <dgm:pt modelId="{9D9CB7D2-5C39-4CE5-99FF-DF9E7FF9842A}" type="pres">
      <dgm:prSet presAssocID="{812E5F6D-51B0-4A99-B798-8D7915691C8B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CB0B0132-EF6E-4DF5-879D-8393FA36F3D9}" type="pres">
      <dgm:prSet presAssocID="{43D4B27C-EFF3-4AD0-9D00-C4C904954588}" presName="sibTrans" presStyleLbl="sibTrans2D1" presStyleIdx="0" presStyleCnt="0"/>
      <dgm:spPr/>
    </dgm:pt>
    <dgm:pt modelId="{88C05A27-3E23-4F81-BB0D-815B10969B53}" type="pres">
      <dgm:prSet presAssocID="{51726308-6558-45FA-8F4A-00BBF261831F}" presName="compNode" presStyleCnt="0"/>
      <dgm:spPr/>
    </dgm:pt>
    <dgm:pt modelId="{25D0DEDE-EC2D-456F-B2F5-84839E596950}" type="pres">
      <dgm:prSet presAssocID="{51726308-6558-45FA-8F4A-00BBF261831F}" presName="node" presStyleLbl="node1" presStyleIdx="3" presStyleCnt="5">
        <dgm:presLayoutVars>
          <dgm:bulletEnabled val="1"/>
        </dgm:presLayoutVars>
      </dgm:prSet>
      <dgm:spPr/>
    </dgm:pt>
    <dgm:pt modelId="{0D0E56AA-D2C3-4EC9-A447-E16CBB0CE866}" type="pres">
      <dgm:prSet presAssocID="{51726308-6558-45FA-8F4A-00BBF261831F}" presName="invisiNode" presStyleLbl="node1" presStyleIdx="3" presStyleCnt="5"/>
      <dgm:spPr/>
    </dgm:pt>
    <dgm:pt modelId="{54C9719B-2638-47E2-920B-4281F6B78696}" type="pres">
      <dgm:prSet presAssocID="{51726308-6558-45FA-8F4A-00BBF261831F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D04709F2-084D-4DB0-8958-9344E642D3ED}" type="pres">
      <dgm:prSet presAssocID="{C11BE0EF-25D6-46ED-9A2D-05ADBB0E1CE0}" presName="sibTrans" presStyleLbl="sibTrans2D1" presStyleIdx="0" presStyleCnt="0"/>
      <dgm:spPr/>
    </dgm:pt>
    <dgm:pt modelId="{E038FDBA-80E2-4718-A34B-2D54C6770D40}" type="pres">
      <dgm:prSet presAssocID="{A3EE457F-BDAF-469E-9B48-9563E287E417}" presName="compNode" presStyleCnt="0"/>
      <dgm:spPr/>
    </dgm:pt>
    <dgm:pt modelId="{3866EB1C-EC39-4668-9D27-94ED5007EF1E}" type="pres">
      <dgm:prSet presAssocID="{A3EE457F-BDAF-469E-9B48-9563E287E417}" presName="node" presStyleLbl="node1" presStyleIdx="4" presStyleCnt="5">
        <dgm:presLayoutVars>
          <dgm:bulletEnabled val="1"/>
        </dgm:presLayoutVars>
      </dgm:prSet>
      <dgm:spPr/>
    </dgm:pt>
    <dgm:pt modelId="{B7CADFD4-507A-44AA-938E-52CB61D5F380}" type="pres">
      <dgm:prSet presAssocID="{A3EE457F-BDAF-469E-9B48-9563E287E417}" presName="invisiNode" presStyleLbl="node1" presStyleIdx="4" presStyleCnt="5"/>
      <dgm:spPr/>
    </dgm:pt>
    <dgm:pt modelId="{6A86E55F-A757-4EEE-9842-F1956D68681B}" type="pres">
      <dgm:prSet presAssocID="{A3EE457F-BDAF-469E-9B48-9563E287E417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</dgm:ptLst>
  <dgm:cxnLst>
    <dgm:cxn modelId="{B06AF419-B418-473F-A55D-BF58423FDCF9}" type="presOf" srcId="{E91A7FFE-08F4-4AAA-ADFC-F4038E7DE336}" destId="{0D775CCC-0605-4140-BF57-F8DF83920BF7}" srcOrd="0" destOrd="0" presId="urn:microsoft.com/office/officeart/2005/8/layout/pList2"/>
    <dgm:cxn modelId="{FEDD491E-2B9A-49E8-8A47-EC520DBBA5A3}" type="presOf" srcId="{89E7B3D9-E370-43FC-A12B-549C14E45A68}" destId="{D52CF0EC-F8C2-4DBD-BA37-32D8EFD7DEC8}" srcOrd="0" destOrd="0" presId="urn:microsoft.com/office/officeart/2005/8/layout/pList2"/>
    <dgm:cxn modelId="{73503E27-C0A7-401F-9642-FA2D3C5615E6}" srcId="{E7D2815B-A996-42FB-8F71-ABEA16F4E1D0}" destId="{51726308-6558-45FA-8F4A-00BBF261831F}" srcOrd="3" destOrd="0" parTransId="{4CFCC9E1-3486-45F8-852D-F80033E80DFA}" sibTransId="{C11BE0EF-25D6-46ED-9A2D-05ADBB0E1CE0}"/>
    <dgm:cxn modelId="{22B5472E-1515-4077-822F-E1C060A58077}" srcId="{E7D2815B-A996-42FB-8F71-ABEA16F4E1D0}" destId="{A3EE457F-BDAF-469E-9B48-9563E287E417}" srcOrd="4" destOrd="0" parTransId="{81F80B94-1981-43A4-94F9-07A269692E82}" sibTransId="{E8E20106-ED33-4536-B251-05E64ABE03FE}"/>
    <dgm:cxn modelId="{8A923633-30F9-4BB9-8568-446506321F95}" type="presOf" srcId="{A3EE457F-BDAF-469E-9B48-9563E287E417}" destId="{3866EB1C-EC39-4668-9D27-94ED5007EF1E}" srcOrd="0" destOrd="0" presId="urn:microsoft.com/office/officeart/2005/8/layout/pList2"/>
    <dgm:cxn modelId="{F32F8C5F-8A9F-4618-A27A-113D41CFDB19}" type="presOf" srcId="{617446FC-5E5A-455D-8FDC-E65136902A82}" destId="{832234F8-B31B-44ED-AFD3-B063B83A1C05}" srcOrd="0" destOrd="0" presId="urn:microsoft.com/office/officeart/2005/8/layout/pList2"/>
    <dgm:cxn modelId="{D4A5E448-24C7-4866-9A43-100C50C70B66}" srcId="{E7D2815B-A996-42FB-8F71-ABEA16F4E1D0}" destId="{89E7B3D9-E370-43FC-A12B-549C14E45A68}" srcOrd="1" destOrd="0" parTransId="{858FAA76-6EF3-4C88-95B3-48F2E8D48E90}" sibTransId="{DD159609-3673-47E7-BD5B-A7FF44E79F8F}"/>
    <dgm:cxn modelId="{F62A6359-B241-465E-A5CD-7626AB943FCB}" type="presOf" srcId="{812E5F6D-51B0-4A99-B798-8D7915691C8B}" destId="{307A8F79-6CF2-495F-81DD-F4DC52B0BA06}" srcOrd="0" destOrd="0" presId="urn:microsoft.com/office/officeart/2005/8/layout/pList2"/>
    <dgm:cxn modelId="{D0D3057E-AFBE-45CE-93C7-2DF69F09B782}" type="presOf" srcId="{C11BE0EF-25D6-46ED-9A2D-05ADBB0E1CE0}" destId="{D04709F2-084D-4DB0-8958-9344E642D3ED}" srcOrd="0" destOrd="0" presId="urn:microsoft.com/office/officeart/2005/8/layout/pList2"/>
    <dgm:cxn modelId="{561E5585-5AD4-4266-97AD-18570CAD3E36}" type="presOf" srcId="{E7D2815B-A996-42FB-8F71-ABEA16F4E1D0}" destId="{0AC97DFF-EFB4-462E-91EA-0203AA059764}" srcOrd="0" destOrd="0" presId="urn:microsoft.com/office/officeart/2005/8/layout/pList2"/>
    <dgm:cxn modelId="{5D47CE88-80B4-42CE-9FFA-B0ACB1460BCE}" srcId="{E7D2815B-A996-42FB-8F71-ABEA16F4E1D0}" destId="{E91A7FFE-08F4-4AAA-ADFC-F4038E7DE336}" srcOrd="0" destOrd="0" parTransId="{2B41E6A7-655E-42A7-9CF4-B0E8435CC97A}" sibTransId="{617446FC-5E5A-455D-8FDC-E65136902A82}"/>
    <dgm:cxn modelId="{0A049192-BB36-48DE-A9FA-6CFD769F5482}" type="presOf" srcId="{51726308-6558-45FA-8F4A-00BBF261831F}" destId="{25D0DEDE-EC2D-456F-B2F5-84839E596950}" srcOrd="0" destOrd="0" presId="urn:microsoft.com/office/officeart/2005/8/layout/pList2"/>
    <dgm:cxn modelId="{EE7BECBA-FF7D-4885-A2E7-F4ECFF4A063F}" type="presOf" srcId="{DD159609-3673-47E7-BD5B-A7FF44E79F8F}" destId="{84CFC030-40F7-4697-B234-C13A8FEE2B12}" srcOrd="0" destOrd="0" presId="urn:microsoft.com/office/officeart/2005/8/layout/pList2"/>
    <dgm:cxn modelId="{C671F1D9-2281-42A4-A6CC-693AD1411C3A}" type="presOf" srcId="{43D4B27C-EFF3-4AD0-9D00-C4C904954588}" destId="{CB0B0132-EF6E-4DF5-879D-8393FA36F3D9}" srcOrd="0" destOrd="0" presId="urn:microsoft.com/office/officeart/2005/8/layout/pList2"/>
    <dgm:cxn modelId="{DD8885F1-032D-4242-A8D3-A7C67977C2E1}" srcId="{E7D2815B-A996-42FB-8F71-ABEA16F4E1D0}" destId="{812E5F6D-51B0-4A99-B798-8D7915691C8B}" srcOrd="2" destOrd="0" parTransId="{821D4507-6052-4CDB-B8C8-8E6664BE99A3}" sibTransId="{43D4B27C-EFF3-4AD0-9D00-C4C904954588}"/>
    <dgm:cxn modelId="{37A970A5-A07F-42DE-9DF8-C369FE8A09FF}" type="presParOf" srcId="{0AC97DFF-EFB4-462E-91EA-0203AA059764}" destId="{5E097BB1-4225-44B4-B321-4FAB02C1BA37}" srcOrd="0" destOrd="0" presId="urn:microsoft.com/office/officeart/2005/8/layout/pList2"/>
    <dgm:cxn modelId="{1FEFA7FD-53E5-46E0-94DD-F733FDDA8DE8}" type="presParOf" srcId="{0AC97DFF-EFB4-462E-91EA-0203AA059764}" destId="{6916A026-C612-45E9-88DE-A14692DFAE68}" srcOrd="1" destOrd="0" presId="urn:microsoft.com/office/officeart/2005/8/layout/pList2"/>
    <dgm:cxn modelId="{D2ADF21C-13EE-4A1F-87B3-8F0767D4049E}" type="presParOf" srcId="{6916A026-C612-45E9-88DE-A14692DFAE68}" destId="{AF29CBC3-F10A-4148-8DCA-19E27B61FC95}" srcOrd="0" destOrd="0" presId="urn:microsoft.com/office/officeart/2005/8/layout/pList2"/>
    <dgm:cxn modelId="{DFCA6299-F0C5-4031-B23D-F436DFF8BBA2}" type="presParOf" srcId="{AF29CBC3-F10A-4148-8DCA-19E27B61FC95}" destId="{0D775CCC-0605-4140-BF57-F8DF83920BF7}" srcOrd="0" destOrd="0" presId="urn:microsoft.com/office/officeart/2005/8/layout/pList2"/>
    <dgm:cxn modelId="{C91F9E7E-0894-40EE-A447-17D858D87828}" type="presParOf" srcId="{AF29CBC3-F10A-4148-8DCA-19E27B61FC95}" destId="{C2C94890-9E19-422A-A371-2064FF4B6234}" srcOrd="1" destOrd="0" presId="urn:microsoft.com/office/officeart/2005/8/layout/pList2"/>
    <dgm:cxn modelId="{62CC7C83-0072-4A49-A650-C6AA8A6C23A7}" type="presParOf" srcId="{AF29CBC3-F10A-4148-8DCA-19E27B61FC95}" destId="{0FFD33B2-448E-4845-8E41-48F3F40E58A4}" srcOrd="2" destOrd="0" presId="urn:microsoft.com/office/officeart/2005/8/layout/pList2"/>
    <dgm:cxn modelId="{9605F414-ECC3-4179-B59B-6539A15B398E}" type="presParOf" srcId="{6916A026-C612-45E9-88DE-A14692DFAE68}" destId="{832234F8-B31B-44ED-AFD3-B063B83A1C05}" srcOrd="1" destOrd="0" presId="urn:microsoft.com/office/officeart/2005/8/layout/pList2"/>
    <dgm:cxn modelId="{CD2C896E-4821-4E0A-B29F-9E4CBFD8FF82}" type="presParOf" srcId="{6916A026-C612-45E9-88DE-A14692DFAE68}" destId="{A6104892-BC63-4751-8520-26BA471B8549}" srcOrd="2" destOrd="0" presId="urn:microsoft.com/office/officeart/2005/8/layout/pList2"/>
    <dgm:cxn modelId="{C28F1C3D-1569-403B-B84A-DD6BE4373B26}" type="presParOf" srcId="{A6104892-BC63-4751-8520-26BA471B8549}" destId="{D52CF0EC-F8C2-4DBD-BA37-32D8EFD7DEC8}" srcOrd="0" destOrd="0" presId="urn:microsoft.com/office/officeart/2005/8/layout/pList2"/>
    <dgm:cxn modelId="{ABCABE80-7CBD-435C-BD89-DEE2B7B6F24D}" type="presParOf" srcId="{A6104892-BC63-4751-8520-26BA471B8549}" destId="{3EDC2BEE-9D09-47C6-8C3D-81B84DABAB84}" srcOrd="1" destOrd="0" presId="urn:microsoft.com/office/officeart/2005/8/layout/pList2"/>
    <dgm:cxn modelId="{73514670-1784-4A67-8756-30E3943E3F1A}" type="presParOf" srcId="{A6104892-BC63-4751-8520-26BA471B8549}" destId="{E9D41A5B-F498-4292-81A1-104DAD779CAB}" srcOrd="2" destOrd="0" presId="urn:microsoft.com/office/officeart/2005/8/layout/pList2"/>
    <dgm:cxn modelId="{23D09649-747F-4DE9-BF1D-13659D8917DC}" type="presParOf" srcId="{6916A026-C612-45E9-88DE-A14692DFAE68}" destId="{84CFC030-40F7-4697-B234-C13A8FEE2B12}" srcOrd="3" destOrd="0" presId="urn:microsoft.com/office/officeart/2005/8/layout/pList2"/>
    <dgm:cxn modelId="{8E22F16E-D6CC-4B07-A62B-9467070FAAFA}" type="presParOf" srcId="{6916A026-C612-45E9-88DE-A14692DFAE68}" destId="{AD2586F4-4484-459D-BE7E-D36811307759}" srcOrd="4" destOrd="0" presId="urn:microsoft.com/office/officeart/2005/8/layout/pList2"/>
    <dgm:cxn modelId="{3352D4EC-366E-4405-8BAA-71741761484D}" type="presParOf" srcId="{AD2586F4-4484-459D-BE7E-D36811307759}" destId="{307A8F79-6CF2-495F-81DD-F4DC52B0BA06}" srcOrd="0" destOrd="0" presId="urn:microsoft.com/office/officeart/2005/8/layout/pList2"/>
    <dgm:cxn modelId="{3ECEEEB8-FB55-4F12-8AD9-3280C1B49BCC}" type="presParOf" srcId="{AD2586F4-4484-459D-BE7E-D36811307759}" destId="{E1FA11F7-24F9-4BDB-80EA-E9FEB1B988ED}" srcOrd="1" destOrd="0" presId="urn:microsoft.com/office/officeart/2005/8/layout/pList2"/>
    <dgm:cxn modelId="{502F8C7F-2C1B-42EE-BA49-2520C1392012}" type="presParOf" srcId="{AD2586F4-4484-459D-BE7E-D36811307759}" destId="{9D9CB7D2-5C39-4CE5-99FF-DF9E7FF9842A}" srcOrd="2" destOrd="0" presId="urn:microsoft.com/office/officeart/2005/8/layout/pList2"/>
    <dgm:cxn modelId="{DFFD9DAB-29DB-48A7-ACFE-CE6BF6F42D29}" type="presParOf" srcId="{6916A026-C612-45E9-88DE-A14692DFAE68}" destId="{CB0B0132-EF6E-4DF5-879D-8393FA36F3D9}" srcOrd="5" destOrd="0" presId="urn:microsoft.com/office/officeart/2005/8/layout/pList2"/>
    <dgm:cxn modelId="{A149B34B-4463-4EC5-8E14-D50A1F5E0DE6}" type="presParOf" srcId="{6916A026-C612-45E9-88DE-A14692DFAE68}" destId="{88C05A27-3E23-4F81-BB0D-815B10969B53}" srcOrd="6" destOrd="0" presId="urn:microsoft.com/office/officeart/2005/8/layout/pList2"/>
    <dgm:cxn modelId="{95B9C4A2-C908-4FE4-A94A-FAD380F06C41}" type="presParOf" srcId="{88C05A27-3E23-4F81-BB0D-815B10969B53}" destId="{25D0DEDE-EC2D-456F-B2F5-84839E596950}" srcOrd="0" destOrd="0" presId="urn:microsoft.com/office/officeart/2005/8/layout/pList2"/>
    <dgm:cxn modelId="{A426340B-0450-4183-86E4-771E916F4A90}" type="presParOf" srcId="{88C05A27-3E23-4F81-BB0D-815B10969B53}" destId="{0D0E56AA-D2C3-4EC9-A447-E16CBB0CE866}" srcOrd="1" destOrd="0" presId="urn:microsoft.com/office/officeart/2005/8/layout/pList2"/>
    <dgm:cxn modelId="{97C7FEF1-E2AE-4A71-AB5B-33BAD2FED2E9}" type="presParOf" srcId="{88C05A27-3E23-4F81-BB0D-815B10969B53}" destId="{54C9719B-2638-47E2-920B-4281F6B78696}" srcOrd="2" destOrd="0" presId="urn:microsoft.com/office/officeart/2005/8/layout/pList2"/>
    <dgm:cxn modelId="{A01B4DA6-D6FD-4BEF-AE25-C2BF0339DC07}" type="presParOf" srcId="{6916A026-C612-45E9-88DE-A14692DFAE68}" destId="{D04709F2-084D-4DB0-8958-9344E642D3ED}" srcOrd="7" destOrd="0" presId="urn:microsoft.com/office/officeart/2005/8/layout/pList2"/>
    <dgm:cxn modelId="{6B070594-FA65-4BB4-82AF-599DEA15D330}" type="presParOf" srcId="{6916A026-C612-45E9-88DE-A14692DFAE68}" destId="{E038FDBA-80E2-4718-A34B-2D54C6770D40}" srcOrd="8" destOrd="0" presId="urn:microsoft.com/office/officeart/2005/8/layout/pList2"/>
    <dgm:cxn modelId="{C12E5FA8-AC8A-43F7-AA60-8A4002459B8C}" type="presParOf" srcId="{E038FDBA-80E2-4718-A34B-2D54C6770D40}" destId="{3866EB1C-EC39-4668-9D27-94ED5007EF1E}" srcOrd="0" destOrd="0" presId="urn:microsoft.com/office/officeart/2005/8/layout/pList2"/>
    <dgm:cxn modelId="{A3D49B19-2D15-49BA-A71D-DF46BE95BDC6}" type="presParOf" srcId="{E038FDBA-80E2-4718-A34B-2D54C6770D40}" destId="{B7CADFD4-507A-44AA-938E-52CB61D5F380}" srcOrd="1" destOrd="0" presId="urn:microsoft.com/office/officeart/2005/8/layout/pList2"/>
    <dgm:cxn modelId="{524F44AD-B937-4F34-8BC3-C1B8B8F8C667}" type="presParOf" srcId="{E038FDBA-80E2-4718-A34B-2D54C6770D40}" destId="{6A86E55F-A757-4EEE-9842-F1956D68681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dirty="0"/>
            <a:t>Калужский областной центр дополнительного образования детей им. Ю.А. Гагарина – </a:t>
          </a:r>
          <a:r>
            <a:rPr lang="ru-RU" b="1" dirty="0"/>
            <a:t>«родной дом» медиацентра «</a:t>
          </a:r>
          <a:r>
            <a:rPr lang="ru-RU" b="1" dirty="0" err="1"/>
            <a:t>Калужата</a:t>
          </a:r>
          <a:r>
            <a:rPr lang="ru-RU" b="1" dirty="0"/>
            <a:t> СМИ»</a:t>
          </a:r>
          <a:r>
            <a:rPr lang="ru-RU" b="0" dirty="0"/>
            <a:t>,</a:t>
          </a:r>
          <a:r>
            <a:rPr lang="ru-RU" b="1" dirty="0"/>
            <a:t> </a:t>
          </a:r>
          <a:r>
            <a:rPr lang="ru-RU" dirty="0"/>
            <a:t>место центральной </a:t>
          </a:r>
          <a:r>
            <a:rPr lang="ru-RU" dirty="0" err="1"/>
            <a:t>медиаточки</a:t>
          </a:r>
          <a:r>
            <a:rPr lang="ru-RU" dirty="0"/>
            <a:t> Калужской ЛЮЖ. Мы вместе реализовали наш первый совместный конкурсный проект – фотоконкурс «Космическая красота»</a:t>
          </a:r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/>
      <dgm:spPr/>
      <dgm:t>
        <a:bodyPr/>
        <a:lstStyle/>
        <a:p>
          <a:r>
            <a:rPr lang="ru-RU" b="1" dirty="0"/>
            <a:t>Калужская Международная Школа </a:t>
          </a:r>
          <a:r>
            <a:rPr lang="ru-RU" dirty="0"/>
            <a:t>– самая необычная школа Калуги – </a:t>
          </a:r>
          <a:r>
            <a:rPr lang="ru-RU" dirty="0" err="1"/>
            <a:t>билингвальная</a:t>
          </a:r>
          <a:r>
            <a:rPr lang="ru-RU" dirty="0"/>
            <a:t>. В ней учатся наши самый младшие журналисты -  возраста от 7 лет. Они учатся брать интервью на русском и английском языках. </a:t>
          </a:r>
          <a:r>
            <a:rPr lang="ru-RU" dirty="0" err="1"/>
            <a:t>Медиалкуб</a:t>
          </a:r>
          <a:r>
            <a:rPr lang="ru-RU" dirty="0"/>
            <a:t> </a:t>
          </a:r>
          <a:r>
            <a:rPr lang="en-US" dirty="0"/>
            <a:t>KIS</a:t>
          </a:r>
          <a:r>
            <a:rPr lang="ru-RU" dirty="0"/>
            <a:t> ещё себя проявит! Но уже многие слышали яркий подкаст про </a:t>
          </a:r>
          <a:r>
            <a:rPr lang="ru-RU" dirty="0" err="1"/>
            <a:t>артековцев</a:t>
          </a:r>
          <a:r>
            <a:rPr lang="ru-RU" dirty="0"/>
            <a:t> от наших малышей.</a:t>
          </a:r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/>
      <dgm:spPr/>
      <dgm:t>
        <a:bodyPr/>
        <a:lstStyle/>
        <a:p>
          <a:r>
            <a:rPr lang="ru-RU" b="1" dirty="0"/>
            <a:t>Издательский дом «Калужские губернские ведомости» </a:t>
          </a:r>
          <a:r>
            <a:rPr lang="ru-RU" dirty="0"/>
            <a:t>выпускает несколько популярных областных газет. Журналисты этой организации охотно поддерживают юных журналистов ЛЮЖ консультациями, мастер-классами, предоставлением СМИ для публикаций и проведением интересных конкурсов. </a:t>
          </a:r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3BC6684-7E85-409E-BA24-FD4AAB03FE40}" type="pres">
      <dgm:prSet presAssocID="{A2EC9E5A-20B2-484B-9FE7-F24D9179732B}" presName="txShp" presStyleLbl="node1" presStyleIdx="0" presStyleCnt="3">
        <dgm:presLayoutVars>
          <dgm:bulletEnabled val="1"/>
        </dgm:presLayoutVars>
      </dgm:prSet>
      <dgm:spPr/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EFD1F067-76F7-42AB-888C-CAD03793B73A}" type="pres">
      <dgm:prSet presAssocID="{5F33DBDE-785E-4E1F-8C01-65528467506C}" presName="txShp" presStyleLbl="node1" presStyleIdx="1" presStyleCnt="3">
        <dgm:presLayoutVars>
          <dgm:bulletEnabled val="1"/>
        </dgm:presLayoutVars>
      </dgm:prSet>
      <dgm:spPr/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7CAB67D-9209-4018-92D1-0575D5D27BDB}" type="pres">
      <dgm:prSet presAssocID="{8BC0296E-9AC2-4419-91AB-AB6FF0B6AEFE}" presName="txShp" presStyleLbl="node1" presStyleIdx="2" presStyleCnt="3">
        <dgm:presLayoutVars>
          <dgm:bulletEnabled val="1"/>
        </dgm:presLayoutVars>
      </dgm:prSet>
      <dgm:spPr/>
    </dgm:pt>
  </dgm:ptLst>
  <dgm:cxnLst>
    <dgm:cxn modelId="{E197B629-EC2C-49F1-9F2A-9C32354EA3D7}" type="presOf" srcId="{DDFE7963-20BB-4C11-B63B-D1D5E41D15DD}" destId="{9AE940D9-33AE-4376-AD36-591FC817DB01}" srcOrd="0" destOrd="0" presId="urn:microsoft.com/office/officeart/2005/8/layout/vList3"/>
    <dgm:cxn modelId="{F2A55065-7C6C-4A66-9289-999233A51245}" type="presOf" srcId="{5F33DBDE-785E-4E1F-8C01-65528467506C}" destId="{EFD1F067-76F7-42AB-888C-CAD03793B73A}" srcOrd="0" destOrd="0" presId="urn:microsoft.com/office/officeart/2005/8/layout/vList3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88E91BB7-8759-43B5-AE7F-484E8BFEF4F3}" type="presOf" srcId="{A2EC9E5A-20B2-484B-9FE7-F24D9179732B}" destId="{43BC6684-7E85-409E-BA24-FD4AAB03FE40}" srcOrd="0" destOrd="0" presId="urn:microsoft.com/office/officeart/2005/8/layout/vList3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FADECCE6-D247-4D39-BD1F-8D288584D313}" type="presOf" srcId="{8BC0296E-9AC2-4419-91AB-AB6FF0B6AEFE}" destId="{27CAB67D-9209-4018-92D1-0575D5D27BDB}" srcOrd="0" destOrd="0" presId="urn:microsoft.com/office/officeart/2005/8/layout/vList3"/>
    <dgm:cxn modelId="{392935B0-460A-49F8-935A-003C98325EEF}" type="presParOf" srcId="{9AE940D9-33AE-4376-AD36-591FC817DB01}" destId="{D996244D-C7BF-4092-B6A3-21900FE648F0}" srcOrd="0" destOrd="0" presId="urn:microsoft.com/office/officeart/2005/8/layout/vList3"/>
    <dgm:cxn modelId="{7D4379F3-4483-4DF6-8ABD-4C84AA90D5C4}" type="presParOf" srcId="{D996244D-C7BF-4092-B6A3-21900FE648F0}" destId="{887A1E99-F268-4B4F-AE51-03D96244A71F}" srcOrd="0" destOrd="0" presId="urn:microsoft.com/office/officeart/2005/8/layout/vList3"/>
    <dgm:cxn modelId="{23FABD2A-C50A-4E0C-9CB5-43EAB161D120}" type="presParOf" srcId="{D996244D-C7BF-4092-B6A3-21900FE648F0}" destId="{43BC6684-7E85-409E-BA24-FD4AAB03FE40}" srcOrd="1" destOrd="0" presId="urn:microsoft.com/office/officeart/2005/8/layout/vList3"/>
    <dgm:cxn modelId="{41381FC4-CA72-4E64-AD57-8C905922FCDD}" type="presParOf" srcId="{9AE940D9-33AE-4376-AD36-591FC817DB01}" destId="{8ECF73DB-D0CB-4BB6-998F-481C660561DB}" srcOrd="1" destOrd="0" presId="urn:microsoft.com/office/officeart/2005/8/layout/vList3"/>
    <dgm:cxn modelId="{67B11FCD-FC38-42B2-9213-D4D8739676F7}" type="presParOf" srcId="{9AE940D9-33AE-4376-AD36-591FC817DB01}" destId="{306222AF-7ACE-4968-A46F-011EE20E3688}" srcOrd="2" destOrd="0" presId="urn:microsoft.com/office/officeart/2005/8/layout/vList3"/>
    <dgm:cxn modelId="{84748B7B-6B05-430B-A56F-F8A54ED9FC48}" type="presParOf" srcId="{306222AF-7ACE-4968-A46F-011EE20E3688}" destId="{833C3525-3B2D-4BE3-BA6B-F57CB9B67061}" srcOrd="0" destOrd="0" presId="urn:microsoft.com/office/officeart/2005/8/layout/vList3"/>
    <dgm:cxn modelId="{F7F29478-3C1E-4C2B-BC2D-DBEC2ABF1102}" type="presParOf" srcId="{306222AF-7ACE-4968-A46F-011EE20E3688}" destId="{EFD1F067-76F7-42AB-888C-CAD03793B73A}" srcOrd="1" destOrd="0" presId="urn:microsoft.com/office/officeart/2005/8/layout/vList3"/>
    <dgm:cxn modelId="{0E5DB292-1259-4C52-8572-35FB77BD5889}" type="presParOf" srcId="{9AE940D9-33AE-4376-AD36-591FC817DB01}" destId="{29318EF8-5D6E-4FAC-ABFA-68A605586479}" srcOrd="3" destOrd="0" presId="urn:microsoft.com/office/officeart/2005/8/layout/vList3"/>
    <dgm:cxn modelId="{97954FC6-22E7-4FE7-863A-80D7F2E1A8FA}" type="presParOf" srcId="{9AE940D9-33AE-4376-AD36-591FC817DB01}" destId="{5385B353-49BE-4676-AFD2-81352C7C5DDA}" srcOrd="4" destOrd="0" presId="urn:microsoft.com/office/officeart/2005/8/layout/vList3"/>
    <dgm:cxn modelId="{7392E8E3-CEB8-440A-9AB1-FCDE650DA18A}" type="presParOf" srcId="{5385B353-49BE-4676-AFD2-81352C7C5DDA}" destId="{CBBD9D2A-0DAD-4ADA-9872-C29DE1169C94}" srcOrd="0" destOrd="0" presId="urn:microsoft.com/office/officeart/2005/8/layout/vList3"/>
    <dgm:cxn modelId="{7637E110-7CE4-4922-A8C6-F3D2AB7D7CE1}" type="presParOf" srcId="{5385B353-49BE-4676-AFD2-81352C7C5DDA}" destId="{27CAB67D-9209-4018-92D1-0575D5D27B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b="1" dirty="0"/>
            <a:t>«Московский комсомолец» в Калуге </a:t>
          </a:r>
          <a:r>
            <a:rPr lang="ru-RU" dirty="0"/>
            <a:t>– это одно из любимых СМИ ЛЮЖ. Интересное, информационно насыщенное, в нём мы можем печатать наши статьи, интервью и новости. А какой там главный редактор!.. Умный, обаятельный, опытный, всегда нас поддерживает. Алевтина </a:t>
          </a:r>
          <a:r>
            <a:rPr lang="ru-RU" dirty="0" err="1"/>
            <a:t>Маливина</a:t>
          </a:r>
          <a:r>
            <a:rPr lang="ru-RU" dirty="0"/>
            <a:t> - класс! </a:t>
          </a:r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 custT="1"/>
      <dgm:spPr/>
      <dgm:t>
        <a:bodyPr/>
        <a:lstStyle/>
        <a:p>
          <a:r>
            <a:rPr lang="ru-RU" sz="800" dirty="0"/>
            <a:t>Наш грандиозный партнёр и его представитель в Калужской области Алексей Золотов! В 2020 году мы вместе работали над амбициозным проектом – съёмками </a:t>
          </a:r>
          <a:r>
            <a:rPr lang="ru-RU" sz="800" b="1" dirty="0"/>
            <a:t>документально-игрового фильма «Суверенное государство российское»</a:t>
          </a:r>
          <a:r>
            <a:rPr lang="ru-RU" sz="800" dirty="0"/>
            <a:t>. В главной женской роли снялась наша выпускница Дарья </a:t>
          </a:r>
          <a:r>
            <a:rPr lang="ru-RU" sz="800" dirty="0" err="1"/>
            <a:t>Локтешова</a:t>
          </a:r>
          <a:r>
            <a:rPr lang="ru-RU" sz="800" dirty="0"/>
            <a:t>. Она же была автором репортажей про съёмочный процесс. Автор сценария – Председатель Калужской ЛЮЖ Ирина Константинова. Работа продолжается! Готовим конкурс.</a:t>
          </a:r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 custT="1"/>
      <dgm:spPr/>
      <dgm:t>
        <a:bodyPr/>
        <a:lstStyle/>
        <a:p>
          <a:r>
            <a:rPr lang="ru-RU" sz="900" dirty="0"/>
            <a:t>Один из самых любимых наших фестивалей - </a:t>
          </a:r>
          <a:r>
            <a:rPr lang="ru-RU" sz="900" b="1" i="0" dirty="0"/>
            <a:t>Международный образовательный медиафорум «Префикс+10»</a:t>
          </a:r>
          <a:r>
            <a:rPr lang="ru-RU" sz="900" b="0" i="0" dirty="0"/>
            <a:t>! Город Курск! Мы активно участвуем в конкурсных программах медиафорума, печатаемся в журнале «Отражение» и «Постфикс», а также на </a:t>
          </a:r>
          <a:r>
            <a:rPr lang="ru-RU" sz="900" b="0" i="0" dirty="0" err="1"/>
            <a:t>мультимедиапортале</a:t>
          </a:r>
          <a:r>
            <a:rPr lang="ru-RU" sz="900" dirty="0"/>
            <a:t> Префикс </a:t>
          </a:r>
          <a:r>
            <a:rPr lang="en-US" sz="900" dirty="0"/>
            <a:t>Plus</a:t>
          </a:r>
          <a:r>
            <a:rPr lang="ru-RU" sz="900" dirty="0"/>
            <a:t>.</a:t>
          </a:r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3BC6684-7E85-409E-BA24-FD4AAB03FE40}" type="pres">
      <dgm:prSet presAssocID="{A2EC9E5A-20B2-484B-9FE7-F24D9179732B}" presName="txShp" presStyleLbl="node1" presStyleIdx="0" presStyleCnt="3">
        <dgm:presLayoutVars>
          <dgm:bulletEnabled val="1"/>
        </dgm:presLayoutVars>
      </dgm:prSet>
      <dgm:spPr/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FD1F067-76F7-42AB-888C-CAD03793B73A}" type="pres">
      <dgm:prSet presAssocID="{5F33DBDE-785E-4E1F-8C01-65528467506C}" presName="txShp" presStyleLbl="node1" presStyleIdx="1" presStyleCnt="3" custScaleX="112524">
        <dgm:presLayoutVars>
          <dgm:bulletEnabled val="1"/>
        </dgm:presLayoutVars>
      </dgm:prSet>
      <dgm:spPr/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7CAB67D-9209-4018-92D1-0575D5D27BDB}" type="pres">
      <dgm:prSet presAssocID="{8BC0296E-9AC2-4419-91AB-AB6FF0B6AEFE}" presName="txShp" presStyleLbl="node1" presStyleIdx="2" presStyleCnt="3">
        <dgm:presLayoutVars>
          <dgm:bulletEnabled val="1"/>
        </dgm:presLayoutVars>
      </dgm:prSet>
      <dgm:spPr/>
    </dgm:pt>
  </dgm:ptLst>
  <dgm:cxnLst>
    <dgm:cxn modelId="{E197B629-EC2C-49F1-9F2A-9C32354EA3D7}" type="presOf" srcId="{DDFE7963-20BB-4C11-B63B-D1D5E41D15DD}" destId="{9AE940D9-33AE-4376-AD36-591FC817DB01}" srcOrd="0" destOrd="0" presId="urn:microsoft.com/office/officeart/2005/8/layout/vList3"/>
    <dgm:cxn modelId="{F2A55065-7C6C-4A66-9289-999233A51245}" type="presOf" srcId="{5F33DBDE-785E-4E1F-8C01-65528467506C}" destId="{EFD1F067-76F7-42AB-888C-CAD03793B73A}" srcOrd="0" destOrd="0" presId="urn:microsoft.com/office/officeart/2005/8/layout/vList3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88E91BB7-8759-43B5-AE7F-484E8BFEF4F3}" type="presOf" srcId="{A2EC9E5A-20B2-484B-9FE7-F24D9179732B}" destId="{43BC6684-7E85-409E-BA24-FD4AAB03FE40}" srcOrd="0" destOrd="0" presId="urn:microsoft.com/office/officeart/2005/8/layout/vList3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FADECCE6-D247-4D39-BD1F-8D288584D313}" type="presOf" srcId="{8BC0296E-9AC2-4419-91AB-AB6FF0B6AEFE}" destId="{27CAB67D-9209-4018-92D1-0575D5D27BDB}" srcOrd="0" destOrd="0" presId="urn:microsoft.com/office/officeart/2005/8/layout/vList3"/>
    <dgm:cxn modelId="{392935B0-460A-49F8-935A-003C98325EEF}" type="presParOf" srcId="{9AE940D9-33AE-4376-AD36-591FC817DB01}" destId="{D996244D-C7BF-4092-B6A3-21900FE648F0}" srcOrd="0" destOrd="0" presId="urn:microsoft.com/office/officeart/2005/8/layout/vList3"/>
    <dgm:cxn modelId="{7D4379F3-4483-4DF6-8ABD-4C84AA90D5C4}" type="presParOf" srcId="{D996244D-C7BF-4092-B6A3-21900FE648F0}" destId="{887A1E99-F268-4B4F-AE51-03D96244A71F}" srcOrd="0" destOrd="0" presId="urn:microsoft.com/office/officeart/2005/8/layout/vList3"/>
    <dgm:cxn modelId="{23FABD2A-C50A-4E0C-9CB5-43EAB161D120}" type="presParOf" srcId="{D996244D-C7BF-4092-B6A3-21900FE648F0}" destId="{43BC6684-7E85-409E-BA24-FD4AAB03FE40}" srcOrd="1" destOrd="0" presId="urn:microsoft.com/office/officeart/2005/8/layout/vList3"/>
    <dgm:cxn modelId="{41381FC4-CA72-4E64-AD57-8C905922FCDD}" type="presParOf" srcId="{9AE940D9-33AE-4376-AD36-591FC817DB01}" destId="{8ECF73DB-D0CB-4BB6-998F-481C660561DB}" srcOrd="1" destOrd="0" presId="urn:microsoft.com/office/officeart/2005/8/layout/vList3"/>
    <dgm:cxn modelId="{67B11FCD-FC38-42B2-9213-D4D8739676F7}" type="presParOf" srcId="{9AE940D9-33AE-4376-AD36-591FC817DB01}" destId="{306222AF-7ACE-4968-A46F-011EE20E3688}" srcOrd="2" destOrd="0" presId="urn:microsoft.com/office/officeart/2005/8/layout/vList3"/>
    <dgm:cxn modelId="{84748B7B-6B05-430B-A56F-F8A54ED9FC48}" type="presParOf" srcId="{306222AF-7ACE-4968-A46F-011EE20E3688}" destId="{833C3525-3B2D-4BE3-BA6B-F57CB9B67061}" srcOrd="0" destOrd="0" presId="urn:microsoft.com/office/officeart/2005/8/layout/vList3"/>
    <dgm:cxn modelId="{F7F29478-3C1E-4C2B-BC2D-DBEC2ABF1102}" type="presParOf" srcId="{306222AF-7ACE-4968-A46F-011EE20E3688}" destId="{EFD1F067-76F7-42AB-888C-CAD03793B73A}" srcOrd="1" destOrd="0" presId="urn:microsoft.com/office/officeart/2005/8/layout/vList3"/>
    <dgm:cxn modelId="{0E5DB292-1259-4C52-8572-35FB77BD5889}" type="presParOf" srcId="{9AE940D9-33AE-4376-AD36-591FC817DB01}" destId="{29318EF8-5D6E-4FAC-ABFA-68A605586479}" srcOrd="3" destOrd="0" presId="urn:microsoft.com/office/officeart/2005/8/layout/vList3"/>
    <dgm:cxn modelId="{97954FC6-22E7-4FE7-863A-80D7F2E1A8FA}" type="presParOf" srcId="{9AE940D9-33AE-4376-AD36-591FC817DB01}" destId="{5385B353-49BE-4676-AFD2-81352C7C5DDA}" srcOrd="4" destOrd="0" presId="urn:microsoft.com/office/officeart/2005/8/layout/vList3"/>
    <dgm:cxn modelId="{7392E8E3-CEB8-440A-9AB1-FCDE650DA18A}" type="presParOf" srcId="{5385B353-49BE-4676-AFD2-81352C7C5DDA}" destId="{CBBD9D2A-0DAD-4ADA-9872-C29DE1169C94}" srcOrd="0" destOrd="0" presId="urn:microsoft.com/office/officeart/2005/8/layout/vList3"/>
    <dgm:cxn modelId="{7637E110-7CE4-4922-A8C6-F3D2AB7D7CE1}" type="presParOf" srcId="{5385B353-49BE-4676-AFD2-81352C7C5DDA}" destId="{27CAB67D-9209-4018-92D1-0575D5D27B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en-US" b="1" i="0" dirty="0" err="1">
              <a:hlinkClick xmlns:r="http://schemas.openxmlformats.org/officeDocument/2006/relationships" r:id="rId1"/>
            </a:rPr>
            <a:t>RecyclingKaluga</a:t>
          </a:r>
          <a:endParaRPr lang="en-US" b="1" i="0" dirty="0"/>
        </a:p>
        <a:p>
          <a:r>
            <a:rPr lang="ru-RU" b="1" i="0" dirty="0"/>
            <a:t>ЭКОЛОГО-ПРОСВЕТИТЕЛЬСКИЙ ПРОЕКТ              "МЫ РАЗДЕЛЯЕМ</a:t>
          </a:r>
        </a:p>
        <a:p>
          <a:r>
            <a:rPr lang="ru-RU" b="0" i="0" dirty="0"/>
            <a:t>Наши юные журналисты в течение всего времени развития проекта оказывали ему информационную поддержку в виде телесюжетов, репортажей и интернет-публикаций. Мы являемся не только </a:t>
          </a:r>
          <a:r>
            <a:rPr lang="ru-RU" b="0" i="0" dirty="0" err="1"/>
            <a:t>медиаволонтёрами</a:t>
          </a:r>
          <a:r>
            <a:rPr lang="ru-RU" b="0" i="0" dirty="0"/>
            <a:t>, но и участниками проекта – разделяем отходы. </a:t>
          </a:r>
          <a:endParaRPr lang="ru-RU" dirty="0"/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/>
      <dgm:spPr/>
      <dgm:t>
        <a:bodyPr/>
        <a:lstStyle/>
        <a:p>
          <a:r>
            <a:rPr lang="ru-RU" b="1" dirty="0"/>
            <a:t>Фонд «Живая классика». </a:t>
          </a:r>
          <a:r>
            <a:rPr lang="ru-RU" dirty="0"/>
            <a:t>В 2019 году мы стали победителями конкурса «Культурный след» этого Фонда. Помогали реализовывать проект установки в Калуге нового арт-объекта. </a:t>
          </a:r>
        </a:p>
        <a:p>
          <a:r>
            <a:rPr lang="ru-RU" dirty="0"/>
            <a:t>Сейчас мы оказываем информационную поддержку Фонду, рассказывая о конкурсах «Живая классика» и «Культурный след» в своих материалах и публикациях.</a:t>
          </a:r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/>
      <dgm:spPr/>
      <dgm:t>
        <a:bodyPr/>
        <a:lstStyle/>
        <a:p>
          <a:r>
            <a:rPr lang="ru-RU" b="1" dirty="0"/>
            <a:t>Сообщество Энтузиастов школьного телевидения</a:t>
          </a:r>
          <a:r>
            <a:rPr lang="ru-RU" dirty="0"/>
            <a:t>, созданное Денисом Рогаткиным в Петрозаводске на средства Фонда Президентских грантов. Лидеры школьного ТВ собираются на конференциях, учатся, обмениваются опытом, обучают детей и консультируют друг друга в течение всего года в беседах </a:t>
          </a:r>
          <a:r>
            <a:rPr lang="ru-RU" dirty="0" err="1"/>
            <a:t>ВКонтакте</a:t>
          </a:r>
          <a:r>
            <a:rPr lang="ru-RU" dirty="0"/>
            <a:t>.</a:t>
          </a:r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43BC6684-7E85-409E-BA24-FD4AAB03FE40}" type="pres">
      <dgm:prSet presAssocID="{A2EC9E5A-20B2-484B-9FE7-F24D9179732B}" presName="txShp" presStyleLbl="node1" presStyleIdx="0" presStyleCnt="3">
        <dgm:presLayoutVars>
          <dgm:bulletEnabled val="1"/>
        </dgm:presLayoutVars>
      </dgm:prSet>
      <dgm:spPr/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FD1F067-76F7-42AB-888C-CAD03793B73A}" type="pres">
      <dgm:prSet presAssocID="{5F33DBDE-785E-4E1F-8C01-65528467506C}" presName="txShp" presStyleLbl="node1" presStyleIdx="1" presStyleCnt="3" custScaleX="100074">
        <dgm:presLayoutVars>
          <dgm:bulletEnabled val="1"/>
        </dgm:presLayoutVars>
      </dgm:prSet>
      <dgm:spPr/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7CAB67D-9209-4018-92D1-0575D5D27BDB}" type="pres">
      <dgm:prSet presAssocID="{8BC0296E-9AC2-4419-91AB-AB6FF0B6AEFE}" presName="txShp" presStyleLbl="node1" presStyleIdx="2" presStyleCnt="3">
        <dgm:presLayoutVars>
          <dgm:bulletEnabled val="1"/>
        </dgm:presLayoutVars>
      </dgm:prSet>
      <dgm:spPr/>
    </dgm:pt>
  </dgm:ptLst>
  <dgm:cxnLst>
    <dgm:cxn modelId="{E197B629-EC2C-49F1-9F2A-9C32354EA3D7}" type="presOf" srcId="{DDFE7963-20BB-4C11-B63B-D1D5E41D15DD}" destId="{9AE940D9-33AE-4376-AD36-591FC817DB01}" srcOrd="0" destOrd="0" presId="urn:microsoft.com/office/officeart/2005/8/layout/vList3"/>
    <dgm:cxn modelId="{F2A55065-7C6C-4A66-9289-999233A51245}" type="presOf" srcId="{5F33DBDE-785E-4E1F-8C01-65528467506C}" destId="{EFD1F067-76F7-42AB-888C-CAD03793B73A}" srcOrd="0" destOrd="0" presId="urn:microsoft.com/office/officeart/2005/8/layout/vList3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88E91BB7-8759-43B5-AE7F-484E8BFEF4F3}" type="presOf" srcId="{A2EC9E5A-20B2-484B-9FE7-F24D9179732B}" destId="{43BC6684-7E85-409E-BA24-FD4AAB03FE40}" srcOrd="0" destOrd="0" presId="urn:microsoft.com/office/officeart/2005/8/layout/vList3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FADECCE6-D247-4D39-BD1F-8D288584D313}" type="presOf" srcId="{8BC0296E-9AC2-4419-91AB-AB6FF0B6AEFE}" destId="{27CAB67D-9209-4018-92D1-0575D5D27BDB}" srcOrd="0" destOrd="0" presId="urn:microsoft.com/office/officeart/2005/8/layout/vList3"/>
    <dgm:cxn modelId="{392935B0-460A-49F8-935A-003C98325EEF}" type="presParOf" srcId="{9AE940D9-33AE-4376-AD36-591FC817DB01}" destId="{D996244D-C7BF-4092-B6A3-21900FE648F0}" srcOrd="0" destOrd="0" presId="urn:microsoft.com/office/officeart/2005/8/layout/vList3"/>
    <dgm:cxn modelId="{7D4379F3-4483-4DF6-8ABD-4C84AA90D5C4}" type="presParOf" srcId="{D996244D-C7BF-4092-B6A3-21900FE648F0}" destId="{887A1E99-F268-4B4F-AE51-03D96244A71F}" srcOrd="0" destOrd="0" presId="urn:microsoft.com/office/officeart/2005/8/layout/vList3"/>
    <dgm:cxn modelId="{23FABD2A-C50A-4E0C-9CB5-43EAB161D120}" type="presParOf" srcId="{D996244D-C7BF-4092-B6A3-21900FE648F0}" destId="{43BC6684-7E85-409E-BA24-FD4AAB03FE40}" srcOrd="1" destOrd="0" presId="urn:microsoft.com/office/officeart/2005/8/layout/vList3"/>
    <dgm:cxn modelId="{41381FC4-CA72-4E64-AD57-8C905922FCDD}" type="presParOf" srcId="{9AE940D9-33AE-4376-AD36-591FC817DB01}" destId="{8ECF73DB-D0CB-4BB6-998F-481C660561DB}" srcOrd="1" destOrd="0" presId="urn:microsoft.com/office/officeart/2005/8/layout/vList3"/>
    <dgm:cxn modelId="{67B11FCD-FC38-42B2-9213-D4D8739676F7}" type="presParOf" srcId="{9AE940D9-33AE-4376-AD36-591FC817DB01}" destId="{306222AF-7ACE-4968-A46F-011EE20E3688}" srcOrd="2" destOrd="0" presId="urn:microsoft.com/office/officeart/2005/8/layout/vList3"/>
    <dgm:cxn modelId="{84748B7B-6B05-430B-A56F-F8A54ED9FC48}" type="presParOf" srcId="{306222AF-7ACE-4968-A46F-011EE20E3688}" destId="{833C3525-3B2D-4BE3-BA6B-F57CB9B67061}" srcOrd="0" destOrd="0" presId="urn:microsoft.com/office/officeart/2005/8/layout/vList3"/>
    <dgm:cxn modelId="{F7F29478-3C1E-4C2B-BC2D-DBEC2ABF1102}" type="presParOf" srcId="{306222AF-7ACE-4968-A46F-011EE20E3688}" destId="{EFD1F067-76F7-42AB-888C-CAD03793B73A}" srcOrd="1" destOrd="0" presId="urn:microsoft.com/office/officeart/2005/8/layout/vList3"/>
    <dgm:cxn modelId="{0E5DB292-1259-4C52-8572-35FB77BD5889}" type="presParOf" srcId="{9AE940D9-33AE-4376-AD36-591FC817DB01}" destId="{29318EF8-5D6E-4FAC-ABFA-68A605586479}" srcOrd="3" destOrd="0" presId="urn:microsoft.com/office/officeart/2005/8/layout/vList3"/>
    <dgm:cxn modelId="{97954FC6-22E7-4FE7-863A-80D7F2E1A8FA}" type="presParOf" srcId="{9AE940D9-33AE-4376-AD36-591FC817DB01}" destId="{5385B353-49BE-4676-AFD2-81352C7C5DDA}" srcOrd="4" destOrd="0" presId="urn:microsoft.com/office/officeart/2005/8/layout/vList3"/>
    <dgm:cxn modelId="{7392E8E3-CEB8-440A-9AB1-FCDE650DA18A}" type="presParOf" srcId="{5385B353-49BE-4676-AFD2-81352C7C5DDA}" destId="{CBBD9D2A-0DAD-4ADA-9872-C29DE1169C94}" srcOrd="0" destOrd="0" presId="urn:microsoft.com/office/officeart/2005/8/layout/vList3"/>
    <dgm:cxn modelId="{7637E110-7CE4-4922-A8C6-F3D2AB7D7CE1}" type="presParOf" srcId="{5385B353-49BE-4676-AFD2-81352C7C5DDA}" destId="{27CAB67D-9209-4018-92D1-0575D5D27B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90DEA-392C-41F7-8B75-C1C280A58A58}">
      <dsp:nvSpPr>
        <dsp:cNvPr id="0" name=""/>
        <dsp:cNvSpPr/>
      </dsp:nvSpPr>
      <dsp:spPr>
        <a:xfrm>
          <a:off x="4305421" y="936118"/>
          <a:ext cx="6286731" cy="275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795"/>
              </a:lnTo>
              <a:lnTo>
                <a:pt x="6286731" y="133795"/>
              </a:lnTo>
              <a:lnTo>
                <a:pt x="6286731" y="2757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BB4B1-1368-4214-B275-FB551F2687D5}">
      <dsp:nvSpPr>
        <dsp:cNvPr id="0" name=""/>
        <dsp:cNvSpPr/>
      </dsp:nvSpPr>
      <dsp:spPr>
        <a:xfrm>
          <a:off x="4305421" y="936118"/>
          <a:ext cx="3676188" cy="269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07"/>
              </a:lnTo>
              <a:lnTo>
                <a:pt x="3676188" y="127207"/>
              </a:lnTo>
              <a:lnTo>
                <a:pt x="3676188" y="26918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7CC5E-F12A-431D-B596-4C0F0D9A912E}">
      <dsp:nvSpPr>
        <dsp:cNvPr id="0" name=""/>
        <dsp:cNvSpPr/>
      </dsp:nvSpPr>
      <dsp:spPr>
        <a:xfrm>
          <a:off x="4259701" y="936118"/>
          <a:ext cx="91440" cy="2780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6098"/>
              </a:lnTo>
              <a:lnTo>
                <a:pt x="102301" y="136098"/>
              </a:lnTo>
              <a:lnTo>
                <a:pt x="102301" y="27807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370481-2A6B-4AB3-AE1B-C969F9139436}">
      <dsp:nvSpPr>
        <dsp:cNvPr id="0" name=""/>
        <dsp:cNvSpPr/>
      </dsp:nvSpPr>
      <dsp:spPr>
        <a:xfrm>
          <a:off x="895172" y="2128711"/>
          <a:ext cx="91440" cy="7343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2398"/>
              </a:lnTo>
              <a:lnTo>
                <a:pt x="52507" y="592398"/>
              </a:lnTo>
              <a:lnTo>
                <a:pt x="52507" y="73437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AB5E2-7EB9-4F10-B60A-4D04C8DA57D4}">
      <dsp:nvSpPr>
        <dsp:cNvPr id="0" name=""/>
        <dsp:cNvSpPr/>
      </dsp:nvSpPr>
      <dsp:spPr>
        <a:xfrm>
          <a:off x="940892" y="936118"/>
          <a:ext cx="3364528" cy="283964"/>
        </a:xfrm>
        <a:custGeom>
          <a:avLst/>
          <a:gdLst/>
          <a:ahLst/>
          <a:cxnLst/>
          <a:rect l="0" t="0" r="0" b="0"/>
          <a:pathLst>
            <a:path>
              <a:moveTo>
                <a:pt x="3364528" y="0"/>
              </a:moveTo>
              <a:lnTo>
                <a:pt x="3364528" y="141991"/>
              </a:lnTo>
              <a:lnTo>
                <a:pt x="0" y="141991"/>
              </a:lnTo>
              <a:lnTo>
                <a:pt x="0" y="2839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EB807-BFB4-4E37-BE24-4816668E31E4}">
      <dsp:nvSpPr>
        <dsp:cNvPr id="0" name=""/>
        <dsp:cNvSpPr/>
      </dsp:nvSpPr>
      <dsp:spPr>
        <a:xfrm>
          <a:off x="3851107" y="27490"/>
          <a:ext cx="908628" cy="908628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949" r="-1894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578BB-C97D-47CF-89F8-926A33C02A9F}">
      <dsp:nvSpPr>
        <dsp:cNvPr id="0" name=""/>
        <dsp:cNvSpPr/>
      </dsp:nvSpPr>
      <dsp:spPr>
        <a:xfrm>
          <a:off x="5007506" y="49070"/>
          <a:ext cx="5008417" cy="908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Ирина Борисовна Константинова</a:t>
          </a:r>
          <a:r>
            <a:rPr lang="ru-RU" sz="1200" kern="1200" dirty="0"/>
            <a:t>, </a:t>
          </a:r>
          <a:r>
            <a:rPr lang="ru-RU" sz="1200" b="1" kern="1200" dirty="0"/>
            <a:t>председатель</a:t>
          </a:r>
          <a:r>
            <a:rPr lang="ru-RU" sz="1200" kern="1200" dirty="0"/>
            <a:t> Калужской ЛЮЖ, педагог дополнительного образования, руководитель  </a:t>
          </a:r>
          <a:r>
            <a:rPr lang="ru-RU" sz="1200" kern="1200" dirty="0" err="1"/>
            <a:t>медиацентра</a:t>
          </a:r>
          <a:r>
            <a:rPr lang="ru-RU" sz="1200" kern="1200" dirty="0"/>
            <a:t> «</a:t>
          </a:r>
          <a:r>
            <a:rPr lang="ru-RU" sz="1200" kern="1200" dirty="0" err="1"/>
            <a:t>Калужата</a:t>
          </a:r>
          <a:r>
            <a:rPr lang="ru-RU" sz="1200" kern="1200" dirty="0"/>
            <a:t> СМИ» ГБУ ДО КО «ОЦДОД им. Ю.А. Гагарина» и </a:t>
          </a:r>
          <a:r>
            <a:rPr lang="ru-RU" sz="1200" kern="1200" dirty="0" err="1"/>
            <a:t>Медиаклуба</a:t>
          </a:r>
          <a:r>
            <a:rPr lang="ru-RU" sz="1200" kern="1200" dirty="0"/>
            <a:t> «</a:t>
          </a:r>
          <a:r>
            <a:rPr lang="en-US" sz="1200" kern="1200" dirty="0"/>
            <a:t>KIS</a:t>
          </a:r>
          <a:r>
            <a:rPr lang="ru-RU" sz="1200" kern="1200" dirty="0"/>
            <a:t>» Калужской Международной Школы и ОЦДОД им. Ю.А. Гагарина, </a:t>
          </a:r>
          <a:r>
            <a:rPr lang="ru-RU" sz="1200" kern="1200" dirty="0" err="1"/>
            <a:t>медиапедагог</a:t>
          </a:r>
          <a:r>
            <a:rPr lang="ru-RU" sz="1200" kern="1200" dirty="0"/>
            <a:t> Городской Гуманитарной школы г. Калуги.</a:t>
          </a:r>
        </a:p>
      </dsp:txBody>
      <dsp:txXfrm>
        <a:off x="5007506" y="49070"/>
        <a:ext cx="5008417" cy="908628"/>
      </dsp:txXfrm>
    </dsp:sp>
    <dsp:sp modelId="{B6CF6582-98CC-42FE-B7FD-7BBA19280A28}">
      <dsp:nvSpPr>
        <dsp:cNvPr id="0" name=""/>
        <dsp:cNvSpPr/>
      </dsp:nvSpPr>
      <dsp:spPr>
        <a:xfrm>
          <a:off x="486578" y="1220082"/>
          <a:ext cx="908628" cy="90862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517B4-AAD4-42F9-90F7-FD7D04CACDFF}">
      <dsp:nvSpPr>
        <dsp:cNvPr id="0" name=""/>
        <dsp:cNvSpPr/>
      </dsp:nvSpPr>
      <dsp:spPr>
        <a:xfrm>
          <a:off x="1355197" y="1327210"/>
          <a:ext cx="2311182" cy="908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Татьяна Николаевна Никифорова</a:t>
          </a:r>
          <a:r>
            <a:rPr lang="ru-RU" sz="1200" kern="1200" dirty="0"/>
            <a:t>, зампредседателя, </a:t>
          </a:r>
          <a:r>
            <a:rPr lang="ru-RU" sz="1200" b="0" i="0" kern="1200" dirty="0"/>
            <a:t>педагог дополнительного образования  МБУ ДО "Центр внешкольной работы имени Героя Советского Союза Василия Петрова" </a:t>
          </a:r>
          <a:r>
            <a:rPr lang="ru-RU" sz="1200" b="0" i="0" kern="1200" dirty="0" err="1"/>
            <a:t>Малоярославецкого</a:t>
          </a:r>
          <a:r>
            <a:rPr lang="ru-RU" sz="1200" b="0" i="0" kern="1200" dirty="0"/>
            <a:t> района Калужской области.</a:t>
          </a:r>
          <a:endParaRPr lang="ru-RU" sz="1200" kern="1200" dirty="0"/>
        </a:p>
      </dsp:txBody>
      <dsp:txXfrm>
        <a:off x="1355197" y="1327210"/>
        <a:ext cx="2311182" cy="908628"/>
      </dsp:txXfrm>
    </dsp:sp>
    <dsp:sp modelId="{A0DDBC31-C351-41D5-94AD-FF34D3516FDF}">
      <dsp:nvSpPr>
        <dsp:cNvPr id="0" name=""/>
        <dsp:cNvSpPr/>
      </dsp:nvSpPr>
      <dsp:spPr>
        <a:xfrm>
          <a:off x="493365" y="2863082"/>
          <a:ext cx="908628" cy="90862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C9D5E-C857-4590-8397-03B3D399F65F}">
      <dsp:nvSpPr>
        <dsp:cNvPr id="0" name=""/>
        <dsp:cNvSpPr/>
      </dsp:nvSpPr>
      <dsp:spPr>
        <a:xfrm>
          <a:off x="1497815" y="2347745"/>
          <a:ext cx="2704690" cy="1915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/>
            <a:t>Анна Николаевна Кузютина</a:t>
          </a:r>
          <a:r>
            <a:rPr lang="ru-RU" sz="1200" b="0" i="0" kern="1200" dirty="0"/>
            <a:t>, педагог дополнительного образования МБУ ДО "Центр внешкольной работы имени Героя Советского Союза Василия Петрова" </a:t>
          </a:r>
          <a:r>
            <a:rPr lang="ru-RU" sz="1200" b="0" i="0" kern="1200" dirty="0" err="1"/>
            <a:t>Малоярославецкого</a:t>
          </a:r>
          <a:r>
            <a:rPr lang="ru-RU" sz="1200" b="0" i="0" kern="1200" dirty="0"/>
            <a:t> района Калужской области.</a:t>
          </a:r>
          <a:endParaRPr lang="ru-RU" sz="1200" kern="1200" dirty="0"/>
        </a:p>
      </dsp:txBody>
      <dsp:txXfrm>
        <a:off x="1497815" y="2347745"/>
        <a:ext cx="2704690" cy="1915715"/>
      </dsp:txXfrm>
    </dsp:sp>
    <dsp:sp modelId="{C2681E5D-19D3-41CD-BCDC-2387CEAF6CA1}">
      <dsp:nvSpPr>
        <dsp:cNvPr id="0" name=""/>
        <dsp:cNvSpPr/>
      </dsp:nvSpPr>
      <dsp:spPr>
        <a:xfrm>
          <a:off x="3907688" y="1214190"/>
          <a:ext cx="908628" cy="90862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27C95-38EC-4594-AE87-1B5BEE9C29AB}">
      <dsp:nvSpPr>
        <dsp:cNvPr id="0" name=""/>
        <dsp:cNvSpPr/>
      </dsp:nvSpPr>
      <dsp:spPr>
        <a:xfrm>
          <a:off x="4937723" y="923333"/>
          <a:ext cx="1709756" cy="168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4937723" y="923333"/>
        <a:ext cx="1709756" cy="1688985"/>
      </dsp:txXfrm>
    </dsp:sp>
    <dsp:sp modelId="{D6CF82B2-C917-40FE-90EF-045EFDF04703}">
      <dsp:nvSpPr>
        <dsp:cNvPr id="0" name=""/>
        <dsp:cNvSpPr/>
      </dsp:nvSpPr>
      <dsp:spPr>
        <a:xfrm>
          <a:off x="7527295" y="1205299"/>
          <a:ext cx="908628" cy="908628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EC4DE-0F0C-427E-AAED-805D5A120844}">
      <dsp:nvSpPr>
        <dsp:cNvPr id="0" name=""/>
        <dsp:cNvSpPr/>
      </dsp:nvSpPr>
      <dsp:spPr>
        <a:xfrm>
          <a:off x="7138565" y="1217811"/>
          <a:ext cx="1362942" cy="908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200" kern="1200"/>
        </a:p>
      </dsp:txBody>
      <dsp:txXfrm>
        <a:off x="7138565" y="1217811"/>
        <a:ext cx="1362942" cy="908628"/>
      </dsp:txXfrm>
    </dsp:sp>
    <dsp:sp modelId="{6FEE2A1A-C304-47A2-BAC5-71A6FB40605E}">
      <dsp:nvSpPr>
        <dsp:cNvPr id="0" name=""/>
        <dsp:cNvSpPr/>
      </dsp:nvSpPr>
      <dsp:spPr>
        <a:xfrm>
          <a:off x="10137838" y="1211887"/>
          <a:ext cx="908628" cy="908628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415AA-FA15-4EBA-ABE7-5C49B5A469D8}">
      <dsp:nvSpPr>
        <dsp:cNvPr id="0" name=""/>
        <dsp:cNvSpPr/>
      </dsp:nvSpPr>
      <dsp:spPr>
        <a:xfrm>
          <a:off x="9637293" y="1217811"/>
          <a:ext cx="1362942" cy="908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200" kern="1200"/>
        </a:p>
      </dsp:txBody>
      <dsp:txXfrm>
        <a:off x="9637293" y="1217811"/>
        <a:ext cx="1362942" cy="908628"/>
      </dsp:txXfrm>
    </dsp:sp>
    <dsp:sp modelId="{6BFD98CF-8089-4195-9069-C913102ADDD8}">
      <dsp:nvSpPr>
        <dsp:cNvPr id="0" name=""/>
        <dsp:cNvSpPr/>
      </dsp:nvSpPr>
      <dsp:spPr>
        <a:xfrm>
          <a:off x="7478107" y="2857212"/>
          <a:ext cx="908628" cy="908628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6B005-36E3-4611-94B8-5C427DFF816C}">
      <dsp:nvSpPr>
        <dsp:cNvPr id="0" name=""/>
        <dsp:cNvSpPr/>
      </dsp:nvSpPr>
      <dsp:spPr>
        <a:xfrm>
          <a:off x="9383401" y="22965"/>
          <a:ext cx="1362942" cy="908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200" kern="1200"/>
        </a:p>
      </dsp:txBody>
      <dsp:txXfrm>
        <a:off x="9383401" y="22965"/>
        <a:ext cx="1362942" cy="9086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C6684-7E85-409E-BA24-FD4AAB03FE40}">
      <dsp:nvSpPr>
        <dsp:cNvPr id="0" name=""/>
        <dsp:cNvSpPr/>
      </dsp:nvSpPr>
      <dsp:spPr>
        <a:xfrm rot="10800000">
          <a:off x="1069017" y="1271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i="0" kern="1200" dirty="0"/>
            <a:t>Международный фестиваль юношеских СМИ и киностудий «Волжские встречи». </a:t>
          </a:r>
          <a:r>
            <a:rPr lang="ru-RU" sz="800" b="0" i="0" kern="1200" dirty="0"/>
            <a:t>Один из лучших фестивалей для школьников. Мы являемся постоянными участниками фестиваля, тематической группы, приглашаем наших юных журналистов из разных </a:t>
          </a:r>
          <a:r>
            <a:rPr lang="ru-RU" sz="800" b="0" i="0" kern="1200" dirty="0" err="1"/>
            <a:t>медиаточек</a:t>
          </a:r>
          <a:r>
            <a:rPr lang="ru-RU" sz="800" b="0" i="0" kern="1200" dirty="0"/>
            <a:t> к участию в фестивале, осуществляем взаимообмен полезными материалами. </a:t>
          </a:r>
          <a:endParaRPr lang="ru-RU" sz="800" kern="1200" dirty="0"/>
        </a:p>
      </dsp:txBody>
      <dsp:txXfrm rot="10800000">
        <a:off x="1359461" y="1271"/>
        <a:ext cx="2800609" cy="1161777"/>
      </dsp:txXfrm>
    </dsp:sp>
    <dsp:sp modelId="{887A1E99-F268-4B4F-AE51-03D96244A71F}">
      <dsp:nvSpPr>
        <dsp:cNvPr id="0" name=""/>
        <dsp:cNvSpPr/>
      </dsp:nvSpPr>
      <dsp:spPr>
        <a:xfrm>
          <a:off x="488129" y="1271"/>
          <a:ext cx="1161777" cy="11617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1F067-76F7-42AB-888C-CAD03793B73A}">
      <dsp:nvSpPr>
        <dsp:cNvPr id="0" name=""/>
        <dsp:cNvSpPr/>
      </dsp:nvSpPr>
      <dsp:spPr>
        <a:xfrm rot="10800000">
          <a:off x="778675" y="1509848"/>
          <a:ext cx="3478176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Дзержинская </a:t>
          </a:r>
          <a:r>
            <a:rPr lang="ru-RU" sz="800" b="1" kern="1200" dirty="0" err="1"/>
            <a:t>межпоселенческая</a:t>
          </a:r>
          <a:r>
            <a:rPr lang="ru-RU" sz="800" b="1" kern="1200" dirty="0"/>
            <a:t> центральная библиотека Кондрово</a:t>
          </a:r>
          <a:r>
            <a:rPr lang="ru-RU" sz="800" kern="1200" dirty="0"/>
            <a:t>. Директор этой библиотеки Борис </a:t>
          </a:r>
          <a:r>
            <a:rPr lang="ru-RU" sz="800" kern="1200" dirty="0" err="1"/>
            <a:t>Сназин</a:t>
          </a:r>
          <a:r>
            <a:rPr lang="ru-RU" sz="800" kern="1200" dirty="0"/>
            <a:t> – уникальный человек. Его </a:t>
          </a:r>
          <a:r>
            <a:rPr lang="ru-RU" sz="800" kern="1200" dirty="0" err="1"/>
            <a:t>Библионочи</a:t>
          </a:r>
          <a:r>
            <a:rPr lang="ru-RU" sz="800" kern="1200" dirty="0"/>
            <a:t> – одни из лучших в Калужской области. Председатель Калужской ЛЮЖ не раз привозила для показа и обсуждения во время </a:t>
          </a:r>
          <a:r>
            <a:rPr lang="ru-RU" sz="800" kern="1200" dirty="0" err="1"/>
            <a:t>Кондровской</a:t>
          </a:r>
          <a:r>
            <a:rPr lang="ru-RU" sz="800" kern="1200" dirty="0"/>
            <a:t> </a:t>
          </a:r>
          <a:r>
            <a:rPr lang="ru-RU" sz="800" kern="1200" dirty="0" err="1"/>
            <a:t>Библионочи</a:t>
          </a:r>
          <a:r>
            <a:rPr lang="ru-RU" sz="800" kern="1200" dirty="0"/>
            <a:t> фильмы и </a:t>
          </a:r>
          <a:r>
            <a:rPr lang="ru-RU" sz="800" kern="1200"/>
            <a:t>репортажи юных </a:t>
          </a:r>
          <a:r>
            <a:rPr lang="ru-RU" sz="800" kern="1200" dirty="0"/>
            <a:t>журналистов, своих воспитанников и проводила мастер-классы. </a:t>
          </a:r>
        </a:p>
      </dsp:txBody>
      <dsp:txXfrm rot="10800000">
        <a:off x="1069119" y="1509848"/>
        <a:ext cx="3187732" cy="1161777"/>
      </dsp:txXfrm>
    </dsp:sp>
    <dsp:sp modelId="{833C3525-3B2D-4BE3-BA6B-F57CB9B67061}">
      <dsp:nvSpPr>
        <dsp:cNvPr id="0" name=""/>
        <dsp:cNvSpPr/>
      </dsp:nvSpPr>
      <dsp:spPr>
        <a:xfrm>
          <a:off x="391348" y="1509848"/>
          <a:ext cx="1161777" cy="11617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CAB67D-9209-4018-92D1-0575D5D27BDB}">
      <dsp:nvSpPr>
        <dsp:cNvPr id="0" name=""/>
        <dsp:cNvSpPr/>
      </dsp:nvSpPr>
      <dsp:spPr>
        <a:xfrm rot="10800000">
          <a:off x="1069017" y="3018425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i="0" kern="1200" dirty="0"/>
            <a:t>Калужский филиал РАНХиГС. Президентская Академия</a:t>
          </a:r>
          <a:r>
            <a:rPr lang="ru-RU" sz="900" b="0" i="0" kern="1200" dirty="0"/>
            <a:t>. У юных журналистов были успешные совместные с Академией  медиапроекты. В настоящий момент готовится к выходу книга о Калуге к её 650-летнему юбилею, где есть глава, подготовленная представителями Калужской ЛЮЖ.</a:t>
          </a:r>
          <a:endParaRPr lang="ru-RU" sz="900" kern="1200" dirty="0"/>
        </a:p>
      </dsp:txBody>
      <dsp:txXfrm rot="10800000">
        <a:off x="1359461" y="3018425"/>
        <a:ext cx="2800609" cy="1161777"/>
      </dsp:txXfrm>
    </dsp:sp>
    <dsp:sp modelId="{CBBD9D2A-0DAD-4ADA-9872-C29DE1169C94}">
      <dsp:nvSpPr>
        <dsp:cNvPr id="0" name=""/>
        <dsp:cNvSpPr/>
      </dsp:nvSpPr>
      <dsp:spPr>
        <a:xfrm>
          <a:off x="488129" y="3018425"/>
          <a:ext cx="1161777" cy="116177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595EE-9A68-4F99-9E4F-99B6B24C5553}">
      <dsp:nvSpPr>
        <dsp:cNvPr id="0" name=""/>
        <dsp:cNvSpPr/>
      </dsp:nvSpPr>
      <dsp:spPr>
        <a:xfrm>
          <a:off x="76627" y="202660"/>
          <a:ext cx="4582390" cy="416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hlinkClick xmlns:r="http://schemas.openxmlformats.org/officeDocument/2006/relationships" r:id="rId1"/>
            </a:rPr>
            <a:t>https://vk.com/photo-195854370_457239358</a:t>
          </a:r>
          <a:r>
            <a:rPr lang="ru-RU" sz="1100" kern="1200" dirty="0"/>
            <a:t> </a:t>
          </a:r>
        </a:p>
      </dsp:txBody>
      <dsp:txXfrm>
        <a:off x="76627" y="202660"/>
        <a:ext cx="4582390" cy="416580"/>
      </dsp:txXfrm>
    </dsp:sp>
    <dsp:sp modelId="{2A37C2AB-ED55-44E2-9B25-587BF69659A7}">
      <dsp:nvSpPr>
        <dsp:cNvPr id="0" name=""/>
        <dsp:cNvSpPr/>
      </dsp:nvSpPr>
      <dsp:spPr>
        <a:xfrm>
          <a:off x="76627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6C3E7-BC4D-4D87-91D5-A6F0E0A75030}">
      <dsp:nvSpPr>
        <dsp:cNvPr id="0" name=""/>
        <dsp:cNvSpPr/>
      </dsp:nvSpPr>
      <dsp:spPr>
        <a:xfrm>
          <a:off x="720708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34A42-1CEF-4C8B-A599-26F9CE1646E9}">
      <dsp:nvSpPr>
        <dsp:cNvPr id="0" name=""/>
        <dsp:cNvSpPr/>
      </dsp:nvSpPr>
      <dsp:spPr>
        <a:xfrm>
          <a:off x="1365297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262D6-7754-4F38-9CF7-83E60661DA57}">
      <dsp:nvSpPr>
        <dsp:cNvPr id="0" name=""/>
        <dsp:cNvSpPr/>
      </dsp:nvSpPr>
      <dsp:spPr>
        <a:xfrm>
          <a:off x="2009378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D35BB-C1F2-4FAA-A431-C806A31D1260}">
      <dsp:nvSpPr>
        <dsp:cNvPr id="0" name=""/>
        <dsp:cNvSpPr/>
      </dsp:nvSpPr>
      <dsp:spPr>
        <a:xfrm>
          <a:off x="2653967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7DD86-01EE-4EE8-AA67-48D5CF65144F}">
      <dsp:nvSpPr>
        <dsp:cNvPr id="0" name=""/>
        <dsp:cNvSpPr/>
      </dsp:nvSpPr>
      <dsp:spPr>
        <a:xfrm>
          <a:off x="3298048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EF569-BFFD-447A-820E-277F4AEC3A55}">
      <dsp:nvSpPr>
        <dsp:cNvPr id="0" name=""/>
        <dsp:cNvSpPr/>
      </dsp:nvSpPr>
      <dsp:spPr>
        <a:xfrm>
          <a:off x="3942637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291C0-60B3-4117-8892-73CAFE936073}">
      <dsp:nvSpPr>
        <dsp:cNvPr id="0" name=""/>
        <dsp:cNvSpPr/>
      </dsp:nvSpPr>
      <dsp:spPr>
        <a:xfrm>
          <a:off x="76720" y="713218"/>
          <a:ext cx="4641961" cy="6788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Статья в </a:t>
          </a:r>
          <a:r>
            <a:rPr lang="ru-RU" sz="1100" kern="1200" dirty="0" err="1"/>
            <a:t>Малоярославецкой</a:t>
          </a:r>
          <a:r>
            <a:rPr lang="ru-RU" sz="1100" kern="1200" dirty="0"/>
            <a:t> районной газете «Маяк», с которой начался путь Калужской области в ЛЮЖ.</a:t>
          </a:r>
        </a:p>
      </dsp:txBody>
      <dsp:txXfrm>
        <a:off x="76720" y="713218"/>
        <a:ext cx="4641961" cy="678872"/>
      </dsp:txXfrm>
    </dsp:sp>
    <dsp:sp modelId="{654A94FC-74A9-4ED6-BFC6-778FA002C589}">
      <dsp:nvSpPr>
        <dsp:cNvPr id="0" name=""/>
        <dsp:cNvSpPr/>
      </dsp:nvSpPr>
      <dsp:spPr>
        <a:xfrm>
          <a:off x="76627" y="1555350"/>
          <a:ext cx="4582390" cy="416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hlinkClick xmlns:r="http://schemas.openxmlformats.org/officeDocument/2006/relationships" r:id="rId2"/>
            </a:rPr>
            <a:t>https://www.mkkaluga.ru/culture/2020/07/31/denis-yushechkin-prosto-chestno-zanimaysya-svoim-delom.html</a:t>
          </a:r>
          <a:r>
            <a:rPr lang="ru-RU" sz="1100" kern="1200" dirty="0"/>
            <a:t> </a:t>
          </a:r>
        </a:p>
      </dsp:txBody>
      <dsp:txXfrm>
        <a:off x="76627" y="1555350"/>
        <a:ext cx="4582390" cy="416580"/>
      </dsp:txXfrm>
    </dsp:sp>
    <dsp:sp modelId="{44F7084D-4AA0-46F1-9FE0-89D73FD3F954}">
      <dsp:nvSpPr>
        <dsp:cNvPr id="0" name=""/>
        <dsp:cNvSpPr/>
      </dsp:nvSpPr>
      <dsp:spPr>
        <a:xfrm>
          <a:off x="76627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D5CF9-0A41-4333-AF29-A08A1F8EA2FC}">
      <dsp:nvSpPr>
        <dsp:cNvPr id="0" name=""/>
        <dsp:cNvSpPr/>
      </dsp:nvSpPr>
      <dsp:spPr>
        <a:xfrm>
          <a:off x="720708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58AB8-8D66-4B11-89CC-AD8D9A022239}">
      <dsp:nvSpPr>
        <dsp:cNvPr id="0" name=""/>
        <dsp:cNvSpPr/>
      </dsp:nvSpPr>
      <dsp:spPr>
        <a:xfrm>
          <a:off x="1365297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F0AD-3033-4338-9F6A-C274B3B435C6}">
      <dsp:nvSpPr>
        <dsp:cNvPr id="0" name=""/>
        <dsp:cNvSpPr/>
      </dsp:nvSpPr>
      <dsp:spPr>
        <a:xfrm>
          <a:off x="2009378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AE67F-C7B1-4908-8C46-08D67AE17981}">
      <dsp:nvSpPr>
        <dsp:cNvPr id="0" name=""/>
        <dsp:cNvSpPr/>
      </dsp:nvSpPr>
      <dsp:spPr>
        <a:xfrm>
          <a:off x="2653967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C85D2-C442-45B6-8283-A5BCAE8303B2}">
      <dsp:nvSpPr>
        <dsp:cNvPr id="0" name=""/>
        <dsp:cNvSpPr/>
      </dsp:nvSpPr>
      <dsp:spPr>
        <a:xfrm>
          <a:off x="3298048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94678-E16E-4AB9-947A-4F4A01B17055}">
      <dsp:nvSpPr>
        <dsp:cNvPr id="0" name=""/>
        <dsp:cNvSpPr/>
      </dsp:nvSpPr>
      <dsp:spPr>
        <a:xfrm>
          <a:off x="3942637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214B6-D642-4A27-838A-7C8D9567C20F}">
      <dsp:nvSpPr>
        <dsp:cNvPr id="0" name=""/>
        <dsp:cNvSpPr/>
      </dsp:nvSpPr>
      <dsp:spPr>
        <a:xfrm>
          <a:off x="76627" y="2056790"/>
          <a:ext cx="4641961" cy="6788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Интервью с известным калужским актёром и музыкантом о дополнительном образовании в его детстве. В подписи – авторы из  медиацентра Калужской ЛЮЖ.</a:t>
          </a:r>
        </a:p>
      </dsp:txBody>
      <dsp:txXfrm>
        <a:off x="76627" y="2056790"/>
        <a:ext cx="4641961" cy="678872"/>
      </dsp:txXfrm>
    </dsp:sp>
    <dsp:sp modelId="{A1CD7910-B94C-48E5-9DB9-A2AE7A4F627F}">
      <dsp:nvSpPr>
        <dsp:cNvPr id="0" name=""/>
        <dsp:cNvSpPr/>
      </dsp:nvSpPr>
      <dsp:spPr>
        <a:xfrm>
          <a:off x="76627" y="2908039"/>
          <a:ext cx="4582390" cy="416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hlinkClick xmlns:r="http://schemas.openxmlformats.org/officeDocument/2006/relationships" r:id="rId3"/>
            </a:rPr>
            <a:t>https://www.mkkaluga.ru/culture/2020/12/29/dmitriy-dyuzhev-ozvuchil-snyatyy-v-kaluzhskoy-oblasti-film.html</a:t>
          </a:r>
          <a:r>
            <a:rPr lang="ru-RU" sz="1100" kern="1200" dirty="0"/>
            <a:t> </a:t>
          </a:r>
        </a:p>
      </dsp:txBody>
      <dsp:txXfrm>
        <a:off x="76627" y="2908039"/>
        <a:ext cx="4582390" cy="416580"/>
      </dsp:txXfrm>
    </dsp:sp>
    <dsp:sp modelId="{4A5B6379-42A2-4609-845C-8EAC0276FEDA}">
      <dsp:nvSpPr>
        <dsp:cNvPr id="0" name=""/>
        <dsp:cNvSpPr/>
      </dsp:nvSpPr>
      <dsp:spPr>
        <a:xfrm>
          <a:off x="76627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FFE4E-8A08-42AD-BF89-6FE1D86A8DCD}">
      <dsp:nvSpPr>
        <dsp:cNvPr id="0" name=""/>
        <dsp:cNvSpPr/>
      </dsp:nvSpPr>
      <dsp:spPr>
        <a:xfrm>
          <a:off x="720708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5B10A-17BC-4E07-ADBA-341950F6688F}">
      <dsp:nvSpPr>
        <dsp:cNvPr id="0" name=""/>
        <dsp:cNvSpPr/>
      </dsp:nvSpPr>
      <dsp:spPr>
        <a:xfrm>
          <a:off x="1365297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652C5-B0CF-4779-AF2A-C6D078F44702}">
      <dsp:nvSpPr>
        <dsp:cNvPr id="0" name=""/>
        <dsp:cNvSpPr/>
      </dsp:nvSpPr>
      <dsp:spPr>
        <a:xfrm>
          <a:off x="2009378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3513F-2EBD-4A4A-BA50-631F9B5456A9}">
      <dsp:nvSpPr>
        <dsp:cNvPr id="0" name=""/>
        <dsp:cNvSpPr/>
      </dsp:nvSpPr>
      <dsp:spPr>
        <a:xfrm>
          <a:off x="2653967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9223A-9369-4CF8-ADF5-C1E4B3CE210A}">
      <dsp:nvSpPr>
        <dsp:cNvPr id="0" name=""/>
        <dsp:cNvSpPr/>
      </dsp:nvSpPr>
      <dsp:spPr>
        <a:xfrm>
          <a:off x="3298048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AFF0F-E4F9-4101-8AE3-4C80E55FA159}">
      <dsp:nvSpPr>
        <dsp:cNvPr id="0" name=""/>
        <dsp:cNvSpPr/>
      </dsp:nvSpPr>
      <dsp:spPr>
        <a:xfrm>
          <a:off x="3942637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8703D-9837-42BB-84DE-ED1C6C7767EB}">
      <dsp:nvSpPr>
        <dsp:cNvPr id="0" name=""/>
        <dsp:cNvSpPr/>
      </dsp:nvSpPr>
      <dsp:spPr>
        <a:xfrm>
          <a:off x="76627" y="3409479"/>
          <a:ext cx="4641961" cy="6788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Новость о прошедшей в Москве звукозаписи закадрового голоса в исполнении актёра Д. Дюжева к фильму «Суверенное государство российское», в которой приняла участие председатель Калужской ЛЮЖ И. Константинова как сценарист проекта.</a:t>
          </a:r>
        </a:p>
      </dsp:txBody>
      <dsp:txXfrm>
        <a:off x="76627" y="3409479"/>
        <a:ext cx="4641961" cy="6788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595EE-9A68-4F99-9E4F-99B6B24C5553}">
      <dsp:nvSpPr>
        <dsp:cNvPr id="0" name=""/>
        <dsp:cNvSpPr/>
      </dsp:nvSpPr>
      <dsp:spPr>
        <a:xfrm>
          <a:off x="76627" y="202660"/>
          <a:ext cx="4582390" cy="416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hlinkClick xmlns:r="http://schemas.openxmlformats.org/officeDocument/2006/relationships" r:id="rId1"/>
            </a:rPr>
            <a:t>http://www.vest-news.ru/news/161487</a:t>
          </a:r>
          <a:r>
            <a:rPr lang="ru-RU" sz="1400" kern="1200" dirty="0"/>
            <a:t> </a:t>
          </a:r>
        </a:p>
      </dsp:txBody>
      <dsp:txXfrm>
        <a:off x="76627" y="202660"/>
        <a:ext cx="4582390" cy="416580"/>
      </dsp:txXfrm>
    </dsp:sp>
    <dsp:sp modelId="{2A37C2AB-ED55-44E2-9B25-587BF69659A7}">
      <dsp:nvSpPr>
        <dsp:cNvPr id="0" name=""/>
        <dsp:cNvSpPr/>
      </dsp:nvSpPr>
      <dsp:spPr>
        <a:xfrm>
          <a:off x="76627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6C3E7-BC4D-4D87-91D5-A6F0E0A75030}">
      <dsp:nvSpPr>
        <dsp:cNvPr id="0" name=""/>
        <dsp:cNvSpPr/>
      </dsp:nvSpPr>
      <dsp:spPr>
        <a:xfrm>
          <a:off x="720708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34A42-1CEF-4C8B-A599-26F9CE1646E9}">
      <dsp:nvSpPr>
        <dsp:cNvPr id="0" name=""/>
        <dsp:cNvSpPr/>
      </dsp:nvSpPr>
      <dsp:spPr>
        <a:xfrm>
          <a:off x="1365297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262D6-7754-4F38-9CF7-83E60661DA57}">
      <dsp:nvSpPr>
        <dsp:cNvPr id="0" name=""/>
        <dsp:cNvSpPr/>
      </dsp:nvSpPr>
      <dsp:spPr>
        <a:xfrm>
          <a:off x="2009378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D35BB-C1F2-4FAA-A431-C806A31D1260}">
      <dsp:nvSpPr>
        <dsp:cNvPr id="0" name=""/>
        <dsp:cNvSpPr/>
      </dsp:nvSpPr>
      <dsp:spPr>
        <a:xfrm>
          <a:off x="2653967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7DD86-01EE-4EE8-AA67-48D5CF65144F}">
      <dsp:nvSpPr>
        <dsp:cNvPr id="0" name=""/>
        <dsp:cNvSpPr/>
      </dsp:nvSpPr>
      <dsp:spPr>
        <a:xfrm>
          <a:off x="3298048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EF569-BFFD-447A-820E-277F4AEC3A55}">
      <dsp:nvSpPr>
        <dsp:cNvPr id="0" name=""/>
        <dsp:cNvSpPr/>
      </dsp:nvSpPr>
      <dsp:spPr>
        <a:xfrm>
          <a:off x="3942637" y="619241"/>
          <a:ext cx="1072279" cy="848590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291C0-60B3-4117-8892-73CAFE936073}">
      <dsp:nvSpPr>
        <dsp:cNvPr id="0" name=""/>
        <dsp:cNvSpPr/>
      </dsp:nvSpPr>
      <dsp:spPr>
        <a:xfrm>
          <a:off x="76627" y="704100"/>
          <a:ext cx="4641961" cy="6788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Свежая</a:t>
          </a:r>
          <a:r>
            <a:rPr lang="ru-RU" sz="1300" kern="1200" baseline="0" dirty="0"/>
            <a:t> публикация в областной газете «Калужские губернские ведомости» о годовщине Калужской ЛЮЖ.</a:t>
          </a:r>
          <a:endParaRPr lang="ru-RU" sz="1300" kern="1200" dirty="0"/>
        </a:p>
      </dsp:txBody>
      <dsp:txXfrm>
        <a:off x="76627" y="704100"/>
        <a:ext cx="4641961" cy="678872"/>
      </dsp:txXfrm>
    </dsp:sp>
    <dsp:sp modelId="{654A94FC-74A9-4ED6-BFC6-778FA002C589}">
      <dsp:nvSpPr>
        <dsp:cNvPr id="0" name=""/>
        <dsp:cNvSpPr/>
      </dsp:nvSpPr>
      <dsp:spPr>
        <a:xfrm>
          <a:off x="76627" y="1555350"/>
          <a:ext cx="4582390" cy="416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hlinkClick xmlns:r="http://schemas.openxmlformats.org/officeDocument/2006/relationships" r:id="rId2"/>
            </a:rPr>
            <a:t>https://vk.com/public195854370?w=wall-195854370_478</a:t>
          </a:r>
          <a:r>
            <a:rPr lang="ru-RU" sz="1400" kern="1200" dirty="0"/>
            <a:t> </a:t>
          </a:r>
        </a:p>
      </dsp:txBody>
      <dsp:txXfrm>
        <a:off x="76627" y="1555350"/>
        <a:ext cx="4582390" cy="416580"/>
      </dsp:txXfrm>
    </dsp:sp>
    <dsp:sp modelId="{44F7084D-4AA0-46F1-9FE0-89D73FD3F954}">
      <dsp:nvSpPr>
        <dsp:cNvPr id="0" name=""/>
        <dsp:cNvSpPr/>
      </dsp:nvSpPr>
      <dsp:spPr>
        <a:xfrm>
          <a:off x="76627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D5CF9-0A41-4333-AF29-A08A1F8EA2FC}">
      <dsp:nvSpPr>
        <dsp:cNvPr id="0" name=""/>
        <dsp:cNvSpPr/>
      </dsp:nvSpPr>
      <dsp:spPr>
        <a:xfrm>
          <a:off x="720708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58AB8-8D66-4B11-89CC-AD8D9A022239}">
      <dsp:nvSpPr>
        <dsp:cNvPr id="0" name=""/>
        <dsp:cNvSpPr/>
      </dsp:nvSpPr>
      <dsp:spPr>
        <a:xfrm>
          <a:off x="1365297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F0AD-3033-4338-9F6A-C274B3B435C6}">
      <dsp:nvSpPr>
        <dsp:cNvPr id="0" name=""/>
        <dsp:cNvSpPr/>
      </dsp:nvSpPr>
      <dsp:spPr>
        <a:xfrm>
          <a:off x="2009378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AE67F-C7B1-4908-8C46-08D67AE17981}">
      <dsp:nvSpPr>
        <dsp:cNvPr id="0" name=""/>
        <dsp:cNvSpPr/>
      </dsp:nvSpPr>
      <dsp:spPr>
        <a:xfrm>
          <a:off x="2653967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C85D2-C442-45B6-8283-A5BCAE8303B2}">
      <dsp:nvSpPr>
        <dsp:cNvPr id="0" name=""/>
        <dsp:cNvSpPr/>
      </dsp:nvSpPr>
      <dsp:spPr>
        <a:xfrm>
          <a:off x="3298048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94678-E16E-4AB9-947A-4F4A01B17055}">
      <dsp:nvSpPr>
        <dsp:cNvPr id="0" name=""/>
        <dsp:cNvSpPr/>
      </dsp:nvSpPr>
      <dsp:spPr>
        <a:xfrm>
          <a:off x="3942637" y="1971931"/>
          <a:ext cx="1072279" cy="84859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214B6-D642-4A27-838A-7C8D9567C20F}">
      <dsp:nvSpPr>
        <dsp:cNvPr id="0" name=""/>
        <dsp:cNvSpPr/>
      </dsp:nvSpPr>
      <dsp:spPr>
        <a:xfrm>
          <a:off x="76627" y="2056790"/>
          <a:ext cx="4641961" cy="6788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Очень важная для нашей Лиги публикация, разъясняющая читателям, на каком этапе находится реализация нового закона о защите прав животных. В подписи – Калужская ЛЮЖ.</a:t>
          </a:r>
        </a:p>
      </dsp:txBody>
      <dsp:txXfrm>
        <a:off x="76627" y="2056790"/>
        <a:ext cx="4641961" cy="678872"/>
      </dsp:txXfrm>
    </dsp:sp>
    <dsp:sp modelId="{A1CD7910-B94C-48E5-9DB9-A2AE7A4F627F}">
      <dsp:nvSpPr>
        <dsp:cNvPr id="0" name=""/>
        <dsp:cNvSpPr/>
      </dsp:nvSpPr>
      <dsp:spPr>
        <a:xfrm>
          <a:off x="76627" y="2908039"/>
          <a:ext cx="4582390" cy="416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hlinkClick xmlns:r="http://schemas.openxmlformats.org/officeDocument/2006/relationships" r:id="rId3"/>
            </a:rPr>
            <a:t>https://vk.com/photo-195854370_457239357</a:t>
          </a:r>
          <a:r>
            <a:rPr lang="ru-RU" sz="1400" kern="1200" dirty="0"/>
            <a:t> </a:t>
          </a:r>
        </a:p>
      </dsp:txBody>
      <dsp:txXfrm>
        <a:off x="76627" y="2908039"/>
        <a:ext cx="4582390" cy="416580"/>
      </dsp:txXfrm>
    </dsp:sp>
    <dsp:sp modelId="{4A5B6379-42A2-4609-845C-8EAC0276FEDA}">
      <dsp:nvSpPr>
        <dsp:cNvPr id="0" name=""/>
        <dsp:cNvSpPr/>
      </dsp:nvSpPr>
      <dsp:spPr>
        <a:xfrm>
          <a:off x="76627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FFE4E-8A08-42AD-BF89-6FE1D86A8DCD}">
      <dsp:nvSpPr>
        <dsp:cNvPr id="0" name=""/>
        <dsp:cNvSpPr/>
      </dsp:nvSpPr>
      <dsp:spPr>
        <a:xfrm>
          <a:off x="720708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5B10A-17BC-4E07-ADBA-341950F6688F}">
      <dsp:nvSpPr>
        <dsp:cNvPr id="0" name=""/>
        <dsp:cNvSpPr/>
      </dsp:nvSpPr>
      <dsp:spPr>
        <a:xfrm>
          <a:off x="1365297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652C5-B0CF-4779-AF2A-C6D078F44702}">
      <dsp:nvSpPr>
        <dsp:cNvPr id="0" name=""/>
        <dsp:cNvSpPr/>
      </dsp:nvSpPr>
      <dsp:spPr>
        <a:xfrm>
          <a:off x="2009378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3513F-2EBD-4A4A-BA50-631F9B5456A9}">
      <dsp:nvSpPr>
        <dsp:cNvPr id="0" name=""/>
        <dsp:cNvSpPr/>
      </dsp:nvSpPr>
      <dsp:spPr>
        <a:xfrm>
          <a:off x="2653967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9223A-9369-4CF8-ADF5-C1E4B3CE210A}">
      <dsp:nvSpPr>
        <dsp:cNvPr id="0" name=""/>
        <dsp:cNvSpPr/>
      </dsp:nvSpPr>
      <dsp:spPr>
        <a:xfrm>
          <a:off x="3298048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AFF0F-E4F9-4101-8AE3-4C80E55FA159}">
      <dsp:nvSpPr>
        <dsp:cNvPr id="0" name=""/>
        <dsp:cNvSpPr/>
      </dsp:nvSpPr>
      <dsp:spPr>
        <a:xfrm>
          <a:off x="3942637" y="3324620"/>
          <a:ext cx="1072279" cy="848590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8703D-9837-42BB-84DE-ED1C6C7767EB}">
      <dsp:nvSpPr>
        <dsp:cNvPr id="0" name=""/>
        <dsp:cNvSpPr/>
      </dsp:nvSpPr>
      <dsp:spPr>
        <a:xfrm>
          <a:off x="76627" y="3409479"/>
          <a:ext cx="4641961" cy="6788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Новость в </a:t>
          </a:r>
          <a:r>
            <a:rPr lang="ru-RU" sz="1300" kern="1200" dirty="0" err="1"/>
            <a:t>Малоярославецкой</a:t>
          </a:r>
          <a:r>
            <a:rPr lang="ru-RU" sz="1300" kern="1200" dirty="0"/>
            <a:t> районной газете «Маяк» о создании Калужской ЛЮЖ.</a:t>
          </a:r>
        </a:p>
      </dsp:txBody>
      <dsp:txXfrm>
        <a:off x="76627" y="3409479"/>
        <a:ext cx="4641961" cy="6788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1879186" y="314"/>
          <a:ext cx="2840996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Виктория Кораблева</a:t>
          </a:r>
          <a:r>
            <a:rPr lang="ru-RU" sz="1500" kern="1200" dirty="0"/>
            <a:t> </a:t>
          </a:r>
          <a:r>
            <a:rPr lang="ru-RU" sz="1000" b="1" kern="1200" dirty="0"/>
            <a:t>студентка </a:t>
          </a:r>
          <a:r>
            <a:rPr lang="ru-RU" sz="1000" b="1" i="0" kern="1200" dirty="0"/>
            <a:t>Института журналистики, коммуникаций и медиаобразования</a:t>
          </a:r>
          <a:r>
            <a:rPr lang="ru-RU" sz="1000" b="1" kern="1200" dirty="0"/>
            <a:t>  МПГУ, специальность – журналистика. Обладательница Президентской премии за репортаж на экологическую тему. Участник команды победителей Всероссийского конкурса «Культурный след»</a:t>
          </a:r>
        </a:p>
      </dsp:txBody>
      <dsp:txXfrm>
        <a:off x="1879186" y="314"/>
        <a:ext cx="2840996" cy="1284937"/>
      </dsp:txXfrm>
    </dsp:sp>
    <dsp:sp modelId="{10BF69EC-ED68-4B89-8093-4CCEB0818F5D}">
      <dsp:nvSpPr>
        <dsp:cNvPr id="0" name=""/>
        <dsp:cNvSpPr/>
      </dsp:nvSpPr>
      <dsp:spPr>
        <a:xfrm>
          <a:off x="479889" y="314"/>
          <a:ext cx="1272087" cy="128493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4486-C15C-4C6C-AF58-A56B2CAA7B38}">
      <dsp:nvSpPr>
        <dsp:cNvPr id="0" name=""/>
        <dsp:cNvSpPr/>
      </dsp:nvSpPr>
      <dsp:spPr>
        <a:xfrm>
          <a:off x="479889" y="1497266"/>
          <a:ext cx="2840996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Лада Алимова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студентка факультета коммуникаций, медиа и дизайна НИУ ВШЭ, специальность -  журналистика. Участник команды победителей Всероссийского конкурса «Культурный след»</a:t>
          </a:r>
        </a:p>
      </dsp:txBody>
      <dsp:txXfrm>
        <a:off x="479889" y="1497266"/>
        <a:ext cx="2840996" cy="1284937"/>
      </dsp:txXfrm>
    </dsp:sp>
    <dsp:sp modelId="{4BCED40D-AB3E-4375-BC83-83629E92C1E5}">
      <dsp:nvSpPr>
        <dsp:cNvPr id="0" name=""/>
        <dsp:cNvSpPr/>
      </dsp:nvSpPr>
      <dsp:spPr>
        <a:xfrm>
          <a:off x="3448094" y="1497266"/>
          <a:ext cx="1272087" cy="12849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61CDC-D48A-4FAD-8774-787E6F425847}">
      <dsp:nvSpPr>
        <dsp:cNvPr id="0" name=""/>
        <dsp:cNvSpPr/>
      </dsp:nvSpPr>
      <dsp:spPr>
        <a:xfrm>
          <a:off x="1774012" y="2994218"/>
          <a:ext cx="2981227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Олеся Яковлева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студентка факультета коммуникаций, медиа и дизайна, специальность – </a:t>
          </a:r>
          <a:r>
            <a:rPr lang="ru-RU" sz="1600" b="1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медиакоммуникации</a:t>
          </a:r>
          <a:endParaRPr lang="ru-RU" sz="16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774012" y="2994218"/>
        <a:ext cx="2981227" cy="1284937"/>
      </dsp:txXfrm>
    </dsp:sp>
    <dsp:sp modelId="{E2DB4F59-F5A8-4292-BD03-AE3338412933}">
      <dsp:nvSpPr>
        <dsp:cNvPr id="0" name=""/>
        <dsp:cNvSpPr/>
      </dsp:nvSpPr>
      <dsp:spPr>
        <a:xfrm>
          <a:off x="444831" y="2994218"/>
          <a:ext cx="1272087" cy="128493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1753048" y="2290"/>
          <a:ext cx="2838372" cy="128375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Юлия Аксёнова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студентка факультета журналистики </a:t>
          </a:r>
          <a:r>
            <a:rPr lang="ru-RU" sz="1300" b="1" kern="1200" dirty="0" err="1"/>
            <a:t>СПбГУП</a:t>
          </a:r>
          <a:r>
            <a:rPr lang="ru-RU" sz="1300" b="1" kern="1200" dirty="0"/>
            <a:t>, корреспондент Издательского дома «Калужские губернские ведомости». </a:t>
          </a:r>
        </a:p>
      </dsp:txBody>
      <dsp:txXfrm>
        <a:off x="1753048" y="2290"/>
        <a:ext cx="2838372" cy="1283750"/>
      </dsp:txXfrm>
    </dsp:sp>
    <dsp:sp modelId="{10BF69EC-ED68-4B89-8093-4CCEB0818F5D}">
      <dsp:nvSpPr>
        <dsp:cNvPr id="0" name=""/>
        <dsp:cNvSpPr/>
      </dsp:nvSpPr>
      <dsp:spPr>
        <a:xfrm>
          <a:off x="355044" y="2290"/>
          <a:ext cx="1270913" cy="128375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4486-C15C-4C6C-AF58-A56B2CAA7B38}">
      <dsp:nvSpPr>
        <dsp:cNvPr id="0" name=""/>
        <dsp:cNvSpPr/>
      </dsp:nvSpPr>
      <dsp:spPr>
        <a:xfrm>
          <a:off x="355044" y="1497859"/>
          <a:ext cx="2838372" cy="128375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rgbClr val="C00000"/>
              </a:solidFill>
            </a:rPr>
            <a:t>Виктория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rgbClr val="C00000"/>
              </a:solidFill>
            </a:rPr>
            <a:t>Краснопевцева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студентка факультета журналистики МГУ</a:t>
          </a:r>
        </a:p>
      </dsp:txBody>
      <dsp:txXfrm>
        <a:off x="355044" y="1497859"/>
        <a:ext cx="2838372" cy="1283750"/>
      </dsp:txXfrm>
    </dsp:sp>
    <dsp:sp modelId="{4BCED40D-AB3E-4375-BC83-83629E92C1E5}">
      <dsp:nvSpPr>
        <dsp:cNvPr id="0" name=""/>
        <dsp:cNvSpPr/>
      </dsp:nvSpPr>
      <dsp:spPr>
        <a:xfrm>
          <a:off x="3320507" y="1497859"/>
          <a:ext cx="1270913" cy="128375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61CDC-D48A-4FAD-8774-787E6F425847}">
      <dsp:nvSpPr>
        <dsp:cNvPr id="0" name=""/>
        <dsp:cNvSpPr/>
      </dsp:nvSpPr>
      <dsp:spPr>
        <a:xfrm>
          <a:off x="1753048" y="2993429"/>
          <a:ext cx="2838372" cy="128375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rgbClr val="C00000"/>
              </a:solidFill>
            </a:rPr>
            <a:t>Мария </a:t>
          </a:r>
          <a:r>
            <a:rPr lang="ru-RU" sz="1700" b="1" kern="1200" dirty="0" err="1">
              <a:solidFill>
                <a:srgbClr val="C00000"/>
              </a:solidFill>
            </a:rPr>
            <a:t>Салыга</a:t>
          </a:r>
          <a:endParaRPr lang="ru-RU" sz="1700" b="1" kern="1200" dirty="0">
            <a:solidFill>
              <a:srgbClr val="C00000"/>
            </a:solidFill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студентка факультета журналистики </a:t>
          </a:r>
          <a:r>
            <a:rPr lang="ru-RU" sz="1700" b="1" kern="1200" dirty="0" err="1"/>
            <a:t>СПбГУП</a:t>
          </a:r>
          <a:endParaRPr lang="ru-RU" sz="1700" b="1" kern="1200" dirty="0"/>
        </a:p>
      </dsp:txBody>
      <dsp:txXfrm>
        <a:off x="1753048" y="2993429"/>
        <a:ext cx="2838372" cy="1283750"/>
      </dsp:txXfrm>
    </dsp:sp>
    <dsp:sp modelId="{E2DB4F59-F5A8-4292-BD03-AE3338412933}">
      <dsp:nvSpPr>
        <dsp:cNvPr id="0" name=""/>
        <dsp:cNvSpPr/>
      </dsp:nvSpPr>
      <dsp:spPr>
        <a:xfrm>
          <a:off x="355044" y="2993429"/>
          <a:ext cx="1270913" cy="128375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1879186" y="314"/>
          <a:ext cx="2840996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Алена Васина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студентка филологического </a:t>
          </a:r>
          <a:r>
            <a:rPr lang="ru-RU" sz="1500" b="1" i="0" kern="1200" dirty="0"/>
            <a:t>факультета  журналистики Л</a:t>
          </a:r>
          <a:r>
            <a:rPr lang="ru-RU" sz="1500" b="1" kern="1200" dirty="0"/>
            <a:t>ГУ                     им. А.С. Пушкина, специальность – журналистика</a:t>
          </a:r>
        </a:p>
      </dsp:txBody>
      <dsp:txXfrm>
        <a:off x="1879186" y="314"/>
        <a:ext cx="2840996" cy="1284937"/>
      </dsp:txXfrm>
    </dsp:sp>
    <dsp:sp modelId="{10BF69EC-ED68-4B89-8093-4CCEB0818F5D}">
      <dsp:nvSpPr>
        <dsp:cNvPr id="0" name=""/>
        <dsp:cNvSpPr/>
      </dsp:nvSpPr>
      <dsp:spPr>
        <a:xfrm>
          <a:off x="479889" y="314"/>
          <a:ext cx="1272087" cy="128493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4486-C15C-4C6C-AF58-A56B2CAA7B38}">
      <dsp:nvSpPr>
        <dsp:cNvPr id="0" name=""/>
        <dsp:cNvSpPr/>
      </dsp:nvSpPr>
      <dsp:spPr>
        <a:xfrm>
          <a:off x="479889" y="1497266"/>
          <a:ext cx="2840996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Александра </a:t>
          </a:r>
          <a:r>
            <a:rPr lang="ru-RU" sz="1800" b="1" kern="1200" dirty="0" err="1">
              <a:solidFill>
                <a:srgbClr val="C00000"/>
              </a:solidFill>
            </a:rPr>
            <a:t>Неуступкина</a:t>
          </a:r>
          <a:endParaRPr lang="ru-RU" sz="1800" b="1" kern="1200" dirty="0">
            <a:solidFill>
              <a:srgbClr val="C0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студентка филологического факультета НИУ ВШЭ, специальность -  журналистика.</a:t>
          </a:r>
        </a:p>
      </dsp:txBody>
      <dsp:txXfrm>
        <a:off x="479889" y="1497266"/>
        <a:ext cx="2840996" cy="1284937"/>
      </dsp:txXfrm>
    </dsp:sp>
    <dsp:sp modelId="{4BCED40D-AB3E-4375-BC83-83629E92C1E5}">
      <dsp:nvSpPr>
        <dsp:cNvPr id="0" name=""/>
        <dsp:cNvSpPr/>
      </dsp:nvSpPr>
      <dsp:spPr>
        <a:xfrm>
          <a:off x="3448094" y="1497266"/>
          <a:ext cx="1272087" cy="12849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61CDC-D48A-4FAD-8774-787E6F425847}">
      <dsp:nvSpPr>
        <dsp:cNvPr id="0" name=""/>
        <dsp:cNvSpPr/>
      </dsp:nvSpPr>
      <dsp:spPr>
        <a:xfrm>
          <a:off x="1774012" y="2994218"/>
          <a:ext cx="2981227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Валерия </a:t>
          </a:r>
          <a:r>
            <a:rPr lang="ru-RU" sz="1800" b="1" kern="1200" dirty="0" err="1">
              <a:solidFill>
                <a:srgbClr val="C00000"/>
              </a:solidFill>
            </a:rPr>
            <a:t>Ермаченкова</a:t>
          </a:r>
          <a:endParaRPr lang="ru-RU" sz="1800" b="1" kern="1200" dirty="0">
            <a:solidFill>
              <a:srgbClr val="C0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студентка </a:t>
          </a:r>
          <a:r>
            <a:rPr lang="ru-RU" sz="1200" b="1" i="0" kern="1200" dirty="0">
              <a:solidFill>
                <a:schemeClr val="tx1">
                  <a:lumMod val="65000"/>
                  <a:lumOff val="35000"/>
                </a:schemeClr>
              </a:solidFill>
            </a:rPr>
            <a:t>факультета рекламы и связи с общественностью Института мировой экономики и бизнеса Российского университета дружбы народов </a:t>
          </a:r>
          <a:r>
            <a:rPr lang="ru-RU" sz="1600" b="0" i="0" kern="1200" dirty="0">
              <a:solidFill>
                <a:schemeClr val="tx1">
                  <a:lumMod val="65000"/>
                  <a:lumOff val="35000"/>
                </a:schemeClr>
              </a:solidFill>
            </a:rPr>
            <a:t>(РУДН) </a:t>
          </a:r>
          <a:endParaRPr lang="ru-RU" sz="16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774012" y="2994218"/>
        <a:ext cx="2981227" cy="1284937"/>
      </dsp:txXfrm>
    </dsp:sp>
    <dsp:sp modelId="{E2DB4F59-F5A8-4292-BD03-AE3338412933}">
      <dsp:nvSpPr>
        <dsp:cNvPr id="0" name=""/>
        <dsp:cNvSpPr/>
      </dsp:nvSpPr>
      <dsp:spPr>
        <a:xfrm>
          <a:off x="444831" y="2994218"/>
          <a:ext cx="1272087" cy="128493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1480734" y="2290"/>
          <a:ext cx="3201457" cy="128375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Алена Фролова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студентка </a:t>
          </a:r>
          <a:r>
            <a:rPr lang="ru-RU" sz="1100" b="1" i="0" kern="1200" dirty="0"/>
            <a:t>Института журналистики, коммуникаций и медиаобразования</a:t>
          </a:r>
          <a:r>
            <a:rPr lang="ru-RU" sz="1100" b="1" kern="1200" dirty="0"/>
            <a:t>  МПГУ, специальность – реклама и связи с общественностью. Участница международного фотопроекта, посвящённого 50-летнему юбилею побратимства Калуги и </a:t>
          </a:r>
          <a:r>
            <a:rPr lang="ru-RU" sz="1100" b="1" kern="1200" dirty="0" err="1"/>
            <a:t>Зуля</a:t>
          </a:r>
          <a:endParaRPr lang="ru-RU" sz="1100" b="1" kern="1200" dirty="0"/>
        </a:p>
      </dsp:txBody>
      <dsp:txXfrm>
        <a:off x="1480734" y="2290"/>
        <a:ext cx="3201457" cy="1283750"/>
      </dsp:txXfrm>
    </dsp:sp>
    <dsp:sp modelId="{10BF69EC-ED68-4B89-8093-4CCEB0818F5D}">
      <dsp:nvSpPr>
        <dsp:cNvPr id="0" name=""/>
        <dsp:cNvSpPr/>
      </dsp:nvSpPr>
      <dsp:spPr>
        <a:xfrm>
          <a:off x="264272" y="2290"/>
          <a:ext cx="1270913" cy="128375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4486-C15C-4C6C-AF58-A56B2CAA7B38}">
      <dsp:nvSpPr>
        <dsp:cNvPr id="0" name=""/>
        <dsp:cNvSpPr/>
      </dsp:nvSpPr>
      <dsp:spPr>
        <a:xfrm>
          <a:off x="355044" y="1497859"/>
          <a:ext cx="2838372" cy="128375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C00000"/>
              </a:solidFill>
            </a:rPr>
            <a:t>Дарья </a:t>
          </a:r>
          <a:r>
            <a:rPr lang="ru-RU" sz="1400" b="1" kern="1200" dirty="0" err="1">
              <a:solidFill>
                <a:srgbClr val="C00000"/>
              </a:solidFill>
            </a:rPr>
            <a:t>Локтешова</a:t>
          </a:r>
          <a:endParaRPr lang="ru-RU" sz="1400" b="1" kern="1200" dirty="0">
            <a:solidFill>
              <a:srgbClr val="C00000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студентка факультета телевидения, дизайна и фотографии </a:t>
          </a:r>
          <a:r>
            <a:rPr lang="ru-RU" sz="1400" b="1" i="0" kern="1200" dirty="0" err="1"/>
            <a:t>СПбГИКиТ</a:t>
          </a:r>
          <a:endParaRPr lang="ru-RU" sz="1400" b="1" kern="1200" dirty="0"/>
        </a:p>
      </dsp:txBody>
      <dsp:txXfrm>
        <a:off x="355044" y="1497859"/>
        <a:ext cx="2838372" cy="1283750"/>
      </dsp:txXfrm>
    </dsp:sp>
    <dsp:sp modelId="{4BCED40D-AB3E-4375-BC83-83629E92C1E5}">
      <dsp:nvSpPr>
        <dsp:cNvPr id="0" name=""/>
        <dsp:cNvSpPr/>
      </dsp:nvSpPr>
      <dsp:spPr>
        <a:xfrm>
          <a:off x="3320507" y="1497859"/>
          <a:ext cx="1270913" cy="128375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61CDC-D48A-4FAD-8774-787E6F425847}">
      <dsp:nvSpPr>
        <dsp:cNvPr id="0" name=""/>
        <dsp:cNvSpPr/>
      </dsp:nvSpPr>
      <dsp:spPr>
        <a:xfrm>
          <a:off x="1753048" y="2993429"/>
          <a:ext cx="2838372" cy="128375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C00000"/>
              </a:solidFill>
            </a:rPr>
            <a:t>Виктория </a:t>
          </a:r>
          <a:r>
            <a:rPr lang="ru-RU" sz="1400" b="1" kern="1200" dirty="0" err="1">
              <a:solidFill>
                <a:srgbClr val="C00000"/>
              </a:solidFill>
            </a:rPr>
            <a:t>Доровских</a:t>
          </a:r>
          <a:endParaRPr lang="ru-RU" sz="1400" b="1" kern="1200" dirty="0">
            <a:solidFill>
              <a:srgbClr val="C00000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>
                  <a:lumMod val="65000"/>
                  <a:lumOff val="35000"/>
                </a:schemeClr>
              </a:solidFill>
            </a:rPr>
            <a:t>студентка </a:t>
          </a:r>
          <a:r>
            <a:rPr lang="ru-RU" sz="1400" b="0" i="0" kern="1200" dirty="0">
              <a:solidFill>
                <a:schemeClr val="tx1">
                  <a:lumMod val="65000"/>
                  <a:lumOff val="35000"/>
                </a:schemeClr>
              </a:solidFill>
            </a:rPr>
            <a:t>историко-филологического факультета </a:t>
          </a:r>
          <a:r>
            <a:rPr lang="ru-RU" sz="1400" b="0" i="0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БелГУ</a:t>
          </a:r>
          <a:r>
            <a:rPr lang="ru-RU" sz="1400" b="0" i="0" kern="1200" dirty="0">
              <a:solidFill>
                <a:schemeClr val="tx1">
                  <a:lumMod val="65000"/>
                  <a:lumOff val="35000"/>
                </a:schemeClr>
              </a:solidFill>
            </a:rPr>
            <a:t>, направление "архивоведение и документоведение"</a:t>
          </a:r>
          <a:endParaRPr lang="ru-RU" sz="14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753048" y="2993429"/>
        <a:ext cx="2838372" cy="1283750"/>
      </dsp:txXfrm>
    </dsp:sp>
    <dsp:sp modelId="{E2DB4F59-F5A8-4292-BD03-AE3338412933}">
      <dsp:nvSpPr>
        <dsp:cNvPr id="0" name=""/>
        <dsp:cNvSpPr/>
      </dsp:nvSpPr>
      <dsp:spPr>
        <a:xfrm>
          <a:off x="355044" y="2993429"/>
          <a:ext cx="1270913" cy="128375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1399301" y="6"/>
          <a:ext cx="3800770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Виталий Власов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/>
            <a:t>студент </a:t>
          </a:r>
          <a:r>
            <a:rPr lang="ru-RU" sz="1050" b="1" i="0" kern="1200" dirty="0"/>
            <a:t>Института промышленного менеджмента, экономики и торговли </a:t>
          </a:r>
          <a:r>
            <a:rPr lang="ru-RU" sz="1050" b="1" i="0" kern="1200" dirty="0" err="1"/>
            <a:t>СПбПУ</a:t>
          </a:r>
          <a:r>
            <a:rPr lang="ru-RU" sz="1050" b="1" i="0" kern="1200" dirty="0"/>
            <a:t> Петра Великого (Политех), лидер </a:t>
          </a:r>
          <a:r>
            <a:rPr lang="ru-RU" sz="1050" b="1" i="0" kern="1200" dirty="0" err="1"/>
            <a:t>медиаклуба</a:t>
          </a:r>
          <a:r>
            <a:rPr lang="ru-RU" sz="1050" b="1" i="0" kern="1200" dirty="0"/>
            <a:t> факультета.  </a:t>
          </a:r>
          <a:r>
            <a:rPr lang="ru-RU" sz="1050" b="1" kern="1200" dirty="0"/>
            <a:t>Участник международного фотопроекта, посвящённого 50-летнему юбилею побратимства Калуги и </a:t>
          </a:r>
          <a:r>
            <a:rPr lang="ru-RU" sz="1050" b="1" kern="1200" dirty="0" err="1"/>
            <a:t>Зуля</a:t>
          </a:r>
          <a:endParaRPr lang="ru-RU" sz="1050" b="1" kern="1200" dirty="0"/>
        </a:p>
      </dsp:txBody>
      <dsp:txXfrm>
        <a:off x="1399301" y="6"/>
        <a:ext cx="3800770" cy="1284937"/>
      </dsp:txXfrm>
    </dsp:sp>
    <dsp:sp modelId="{10BF69EC-ED68-4B89-8093-4CCEB0818F5D}">
      <dsp:nvSpPr>
        <dsp:cNvPr id="0" name=""/>
        <dsp:cNvSpPr/>
      </dsp:nvSpPr>
      <dsp:spPr>
        <a:xfrm>
          <a:off x="182218" y="6"/>
          <a:ext cx="1272087" cy="128493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4486-C15C-4C6C-AF58-A56B2CAA7B38}">
      <dsp:nvSpPr>
        <dsp:cNvPr id="0" name=""/>
        <dsp:cNvSpPr/>
      </dsp:nvSpPr>
      <dsp:spPr>
        <a:xfrm>
          <a:off x="479889" y="1497266"/>
          <a:ext cx="2840996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Ангелина </a:t>
          </a:r>
          <a:r>
            <a:rPr lang="ru-RU" sz="1800" b="1" kern="1200" dirty="0" err="1">
              <a:solidFill>
                <a:srgbClr val="C00000"/>
              </a:solidFill>
            </a:rPr>
            <a:t>Поливода</a:t>
          </a:r>
          <a:endParaRPr lang="ru-RU" sz="1800" b="1" kern="1200" dirty="0">
            <a:solidFill>
              <a:srgbClr val="C0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Студентка актёрского факультета ГБПОУ КО</a:t>
          </a:r>
          <a:r>
            <a:rPr lang="ru-RU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«</a:t>
          </a:r>
          <a:r>
            <a:rPr lang="ru-RU" sz="1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Калужский</a:t>
          </a:r>
          <a:r>
            <a:rPr lang="ru-RU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областной </a:t>
          </a:r>
          <a:r>
            <a:rPr lang="ru-RU" sz="1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колледж</a:t>
          </a:r>
          <a:r>
            <a:rPr lang="ru-RU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1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культуры</a:t>
          </a:r>
          <a:r>
            <a:rPr lang="ru-RU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1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</a:t>
          </a:r>
          <a:r>
            <a:rPr lang="ru-RU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1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искусств</a:t>
          </a:r>
          <a:r>
            <a:rPr lang="ru-RU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 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889" y="1497266"/>
        <a:ext cx="2840996" cy="1284937"/>
      </dsp:txXfrm>
    </dsp:sp>
    <dsp:sp modelId="{4BCED40D-AB3E-4375-BC83-83629E92C1E5}">
      <dsp:nvSpPr>
        <dsp:cNvPr id="0" name=""/>
        <dsp:cNvSpPr/>
      </dsp:nvSpPr>
      <dsp:spPr>
        <a:xfrm>
          <a:off x="3448094" y="1497266"/>
          <a:ext cx="1272087" cy="1284937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61CDC-D48A-4FAD-8774-787E6F425847}">
      <dsp:nvSpPr>
        <dsp:cNvPr id="0" name=""/>
        <dsp:cNvSpPr/>
      </dsp:nvSpPr>
      <dsp:spPr>
        <a:xfrm>
          <a:off x="1678022" y="2994218"/>
          <a:ext cx="3109214" cy="128493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Анастасия Колесникова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>
                  <a:lumMod val="65000"/>
                  <a:lumOff val="35000"/>
                </a:schemeClr>
              </a:solidFill>
            </a:rPr>
            <a:t>студентка </a:t>
          </a:r>
          <a:r>
            <a:rPr lang="ru-RU" sz="1400" b="0" i="0" kern="1200" dirty="0">
              <a:solidFill>
                <a:schemeClr val="tx1">
                  <a:lumMod val="65000"/>
                  <a:lumOff val="35000"/>
                </a:schemeClr>
              </a:solidFill>
            </a:rPr>
            <a:t>отделения фото- и </a:t>
          </a:r>
          <a:r>
            <a:rPr lang="ru-RU" sz="1400" b="0" i="0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видеотворчества</a:t>
          </a:r>
          <a:r>
            <a:rPr lang="ru-RU" sz="1400" b="0" i="0" kern="1200" dirty="0">
              <a:solidFill>
                <a:schemeClr val="tx1">
                  <a:lumMod val="65000"/>
                  <a:lumOff val="35000"/>
                </a:schemeClr>
              </a:solidFill>
            </a:rPr>
            <a:t> ГБПОУ КО «Калужский областной колледж            культуры и искусств» </a:t>
          </a:r>
          <a:endParaRPr lang="ru-RU" sz="14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678022" y="2994218"/>
        <a:ext cx="3109214" cy="1284937"/>
      </dsp:txXfrm>
    </dsp:sp>
    <dsp:sp modelId="{E2DB4F59-F5A8-4292-BD03-AE3338412933}">
      <dsp:nvSpPr>
        <dsp:cNvPr id="0" name=""/>
        <dsp:cNvSpPr/>
      </dsp:nvSpPr>
      <dsp:spPr>
        <a:xfrm>
          <a:off x="412834" y="2994218"/>
          <a:ext cx="1272087" cy="128493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1537627" y="518729"/>
          <a:ext cx="3438265" cy="149746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Даниил Соколов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</a:rPr>
            <a:t>Учился на </a:t>
          </a:r>
          <a:r>
            <a:rPr lang="ru-RU" sz="1400" b="1" i="0" kern="1200" dirty="0">
              <a:solidFill>
                <a:schemeClr val="bg1"/>
              </a:solidFill>
            </a:rPr>
            <a:t>отделении фото- и </a:t>
          </a:r>
          <a:r>
            <a:rPr lang="ru-RU" sz="1400" b="1" i="0" kern="1200" dirty="0" err="1">
              <a:solidFill>
                <a:schemeClr val="bg1"/>
              </a:solidFill>
            </a:rPr>
            <a:t>видеотворчества</a:t>
          </a:r>
          <a:r>
            <a:rPr lang="ru-RU" sz="1400" b="1" i="0" kern="1200" dirty="0">
              <a:solidFill>
                <a:schemeClr val="bg1"/>
              </a:solidFill>
            </a:rPr>
            <a:t> ГБПОУ КО</a:t>
          </a:r>
          <a:r>
            <a:rPr lang="ru-RU" sz="1400" b="0" i="0" kern="1200" dirty="0">
              <a:solidFill>
                <a:schemeClr val="bg1"/>
              </a:solidFill>
            </a:rPr>
            <a:t> «</a:t>
          </a:r>
          <a:r>
            <a:rPr lang="ru-RU" sz="1400" b="1" i="0" kern="1200" dirty="0">
              <a:solidFill>
                <a:schemeClr val="bg1"/>
              </a:solidFill>
            </a:rPr>
            <a:t>Калужский</a:t>
          </a:r>
          <a:r>
            <a:rPr lang="ru-RU" sz="1400" b="0" i="0" kern="1200" dirty="0">
              <a:solidFill>
                <a:schemeClr val="bg1"/>
              </a:solidFill>
            </a:rPr>
            <a:t> </a:t>
          </a:r>
          <a:r>
            <a:rPr lang="ru-RU" sz="1400" b="1" i="0" kern="1200" dirty="0">
              <a:solidFill>
                <a:schemeClr val="bg1"/>
              </a:solidFill>
            </a:rPr>
            <a:t>областной</a:t>
          </a:r>
          <a:r>
            <a:rPr lang="ru-RU" sz="1400" b="0" i="0" kern="1200" dirty="0">
              <a:solidFill>
                <a:schemeClr val="bg1"/>
              </a:solidFill>
            </a:rPr>
            <a:t> </a:t>
          </a:r>
          <a:r>
            <a:rPr lang="ru-RU" sz="1400" b="1" i="0" kern="1200" dirty="0">
              <a:solidFill>
                <a:schemeClr val="bg1"/>
              </a:solidFill>
            </a:rPr>
            <a:t>колледж</a:t>
          </a:r>
          <a:r>
            <a:rPr lang="ru-RU" sz="1400" b="0" i="0" kern="1200" dirty="0">
              <a:solidFill>
                <a:schemeClr val="bg1"/>
              </a:solidFill>
            </a:rPr>
            <a:t> </a:t>
          </a:r>
          <a:r>
            <a:rPr lang="ru-RU" sz="1400" b="1" i="0" kern="1200" dirty="0">
              <a:solidFill>
                <a:schemeClr val="bg1"/>
              </a:solidFill>
            </a:rPr>
            <a:t>культуры</a:t>
          </a:r>
          <a:r>
            <a:rPr lang="ru-RU" sz="1400" b="0" i="0" kern="1200" dirty="0">
              <a:solidFill>
                <a:schemeClr val="bg1"/>
              </a:solidFill>
            </a:rPr>
            <a:t> </a:t>
          </a:r>
          <a:r>
            <a:rPr lang="ru-RU" sz="1400" b="1" i="0" kern="1200" dirty="0">
              <a:solidFill>
                <a:schemeClr val="bg1"/>
              </a:solidFill>
            </a:rPr>
            <a:t>и</a:t>
          </a:r>
          <a:r>
            <a:rPr lang="ru-RU" sz="1400" b="0" i="0" kern="1200" dirty="0">
              <a:solidFill>
                <a:schemeClr val="bg1"/>
              </a:solidFill>
            </a:rPr>
            <a:t> </a:t>
          </a:r>
          <a:r>
            <a:rPr lang="ru-RU" sz="1400" b="1" i="0" kern="1200" dirty="0">
              <a:solidFill>
                <a:schemeClr val="bg1"/>
              </a:solidFill>
            </a:rPr>
            <a:t>искусств</a:t>
          </a:r>
          <a:r>
            <a:rPr lang="ru-RU" sz="1400" b="0" i="0" kern="1200" dirty="0">
              <a:solidFill>
                <a:schemeClr val="bg1"/>
              </a:solidFill>
            </a:rPr>
            <a:t>». </a:t>
          </a:r>
          <a:r>
            <a:rPr lang="ru-RU" sz="1400" b="1" i="0" kern="1200" dirty="0">
              <a:solidFill>
                <a:schemeClr val="bg1"/>
              </a:solidFill>
            </a:rPr>
            <a:t>Практикующий фотограф.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1537627" y="518729"/>
        <a:ext cx="3438265" cy="1497464"/>
      </dsp:txXfrm>
    </dsp:sp>
    <dsp:sp modelId="{10BF69EC-ED68-4B89-8093-4CCEB0818F5D}">
      <dsp:nvSpPr>
        <dsp:cNvPr id="0" name=""/>
        <dsp:cNvSpPr/>
      </dsp:nvSpPr>
      <dsp:spPr>
        <a:xfrm>
          <a:off x="-29427" y="518729"/>
          <a:ext cx="1482490" cy="149746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3255-5DE3-4D1A-A333-DBCDD0E08C2C}">
      <dsp:nvSpPr>
        <dsp:cNvPr id="0" name=""/>
        <dsp:cNvSpPr/>
      </dsp:nvSpPr>
      <dsp:spPr>
        <a:xfrm>
          <a:off x="2415" y="2263275"/>
          <a:ext cx="3310895" cy="149746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</a:rPr>
            <a:t>Лада </a:t>
          </a:r>
          <a:r>
            <a:rPr lang="ru-RU" sz="1800" b="1" kern="1200" dirty="0" err="1">
              <a:solidFill>
                <a:srgbClr val="C00000"/>
              </a:solidFill>
            </a:rPr>
            <a:t>Тройненкова</a:t>
          </a:r>
          <a:endParaRPr lang="ru-RU" sz="1800" b="1" kern="1200" dirty="0">
            <a:solidFill>
              <a:srgbClr val="C0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Студентка факультета прикладной информатики в дизайне СПБГУПТД</a:t>
          </a:r>
          <a:endParaRPr lang="ru-RU" sz="1600" b="0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2415" y="2263275"/>
        <a:ext cx="3310895" cy="1497464"/>
      </dsp:txXfrm>
    </dsp:sp>
    <dsp:sp modelId="{531B2507-6CB1-4024-89A4-58E95427FC9A}">
      <dsp:nvSpPr>
        <dsp:cNvPr id="0" name=""/>
        <dsp:cNvSpPr/>
      </dsp:nvSpPr>
      <dsp:spPr>
        <a:xfrm>
          <a:off x="3461559" y="2263275"/>
          <a:ext cx="1482490" cy="149746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4C09B-CDAD-4818-AE52-FCE891B70BB3}">
      <dsp:nvSpPr>
        <dsp:cNvPr id="0" name=""/>
        <dsp:cNvSpPr/>
      </dsp:nvSpPr>
      <dsp:spPr>
        <a:xfrm>
          <a:off x="2451" y="0"/>
          <a:ext cx="2569852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1</a:t>
          </a:r>
        </a:p>
      </dsp:txBody>
      <dsp:txXfrm>
        <a:off x="2451" y="1740535"/>
        <a:ext cx="2569852" cy="1740535"/>
      </dsp:txXfrm>
    </dsp:sp>
    <dsp:sp modelId="{F8BB95B2-C135-4998-8596-EFDFEE23B26C}">
      <dsp:nvSpPr>
        <dsp:cNvPr id="0" name=""/>
        <dsp:cNvSpPr/>
      </dsp:nvSpPr>
      <dsp:spPr>
        <a:xfrm>
          <a:off x="562880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E54DC-491A-40AD-9E50-CE2B962165F1}">
      <dsp:nvSpPr>
        <dsp:cNvPr id="0" name=""/>
        <dsp:cNvSpPr/>
      </dsp:nvSpPr>
      <dsp:spPr>
        <a:xfrm>
          <a:off x="2649399" y="0"/>
          <a:ext cx="2569852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2</a:t>
          </a:r>
        </a:p>
      </dsp:txBody>
      <dsp:txXfrm>
        <a:off x="2649399" y="1740535"/>
        <a:ext cx="2569852" cy="1740535"/>
      </dsp:txXfrm>
    </dsp:sp>
    <dsp:sp modelId="{57B5ED80-C8B0-44BA-B584-F79BD4FD54EE}">
      <dsp:nvSpPr>
        <dsp:cNvPr id="0" name=""/>
        <dsp:cNvSpPr/>
      </dsp:nvSpPr>
      <dsp:spPr>
        <a:xfrm>
          <a:off x="3209828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BA004-A187-4E36-8F3C-B03C1AD508BB}">
      <dsp:nvSpPr>
        <dsp:cNvPr id="0" name=""/>
        <dsp:cNvSpPr/>
      </dsp:nvSpPr>
      <dsp:spPr>
        <a:xfrm>
          <a:off x="5296347" y="0"/>
          <a:ext cx="2569852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3</a:t>
          </a:r>
        </a:p>
      </dsp:txBody>
      <dsp:txXfrm>
        <a:off x="5296347" y="1740535"/>
        <a:ext cx="2569852" cy="1740535"/>
      </dsp:txXfrm>
    </dsp:sp>
    <dsp:sp modelId="{1CC471EE-A445-4342-8DCC-BE2B4C6F3F81}">
      <dsp:nvSpPr>
        <dsp:cNvPr id="0" name=""/>
        <dsp:cNvSpPr/>
      </dsp:nvSpPr>
      <dsp:spPr>
        <a:xfrm>
          <a:off x="5856776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6817A-4424-435A-841B-AE98C0C963E5}">
      <dsp:nvSpPr>
        <dsp:cNvPr id="0" name=""/>
        <dsp:cNvSpPr/>
      </dsp:nvSpPr>
      <dsp:spPr>
        <a:xfrm>
          <a:off x="7943295" y="0"/>
          <a:ext cx="2569852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4</a:t>
          </a:r>
        </a:p>
      </dsp:txBody>
      <dsp:txXfrm>
        <a:off x="7943295" y="1740535"/>
        <a:ext cx="2569852" cy="1740535"/>
      </dsp:txXfrm>
    </dsp:sp>
    <dsp:sp modelId="{0777697A-9880-48AC-B5E3-84454CF01733}">
      <dsp:nvSpPr>
        <dsp:cNvPr id="0" name=""/>
        <dsp:cNvSpPr/>
      </dsp:nvSpPr>
      <dsp:spPr>
        <a:xfrm>
          <a:off x="8503724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15F6E-2EEB-4404-ACC6-A2DECC0610DA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4C09B-CDAD-4818-AE52-FCE891B70BB3}">
      <dsp:nvSpPr>
        <dsp:cNvPr id="0" name=""/>
        <dsp:cNvSpPr/>
      </dsp:nvSpPr>
      <dsp:spPr>
        <a:xfrm>
          <a:off x="2451" y="0"/>
          <a:ext cx="2569852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1</a:t>
          </a:r>
        </a:p>
      </dsp:txBody>
      <dsp:txXfrm>
        <a:off x="2451" y="1740535"/>
        <a:ext cx="2569852" cy="1740535"/>
      </dsp:txXfrm>
    </dsp:sp>
    <dsp:sp modelId="{F8BB95B2-C135-4998-8596-EFDFEE23B26C}">
      <dsp:nvSpPr>
        <dsp:cNvPr id="0" name=""/>
        <dsp:cNvSpPr/>
      </dsp:nvSpPr>
      <dsp:spPr>
        <a:xfrm>
          <a:off x="562880" y="261080"/>
          <a:ext cx="1448995" cy="144899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E54DC-491A-40AD-9E50-CE2B962165F1}">
      <dsp:nvSpPr>
        <dsp:cNvPr id="0" name=""/>
        <dsp:cNvSpPr/>
      </dsp:nvSpPr>
      <dsp:spPr>
        <a:xfrm>
          <a:off x="2687947" y="0"/>
          <a:ext cx="2569852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2</a:t>
          </a:r>
        </a:p>
      </dsp:txBody>
      <dsp:txXfrm>
        <a:off x="2687947" y="1740535"/>
        <a:ext cx="2569852" cy="1740535"/>
      </dsp:txXfrm>
    </dsp:sp>
    <dsp:sp modelId="{57B5ED80-C8B0-44BA-B584-F79BD4FD54EE}">
      <dsp:nvSpPr>
        <dsp:cNvPr id="0" name=""/>
        <dsp:cNvSpPr/>
      </dsp:nvSpPr>
      <dsp:spPr>
        <a:xfrm>
          <a:off x="3209828" y="261080"/>
          <a:ext cx="1448995" cy="1448995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BA004-A187-4E36-8F3C-B03C1AD508BB}">
      <dsp:nvSpPr>
        <dsp:cNvPr id="0" name=""/>
        <dsp:cNvSpPr/>
      </dsp:nvSpPr>
      <dsp:spPr>
        <a:xfrm>
          <a:off x="5296347" y="0"/>
          <a:ext cx="2569852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3</a:t>
          </a:r>
        </a:p>
      </dsp:txBody>
      <dsp:txXfrm>
        <a:off x="5296347" y="1740535"/>
        <a:ext cx="2569852" cy="1740535"/>
      </dsp:txXfrm>
    </dsp:sp>
    <dsp:sp modelId="{1CC471EE-A445-4342-8DCC-BE2B4C6F3F81}">
      <dsp:nvSpPr>
        <dsp:cNvPr id="0" name=""/>
        <dsp:cNvSpPr/>
      </dsp:nvSpPr>
      <dsp:spPr>
        <a:xfrm>
          <a:off x="5856776" y="261080"/>
          <a:ext cx="1448995" cy="144899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6817A-4424-435A-841B-AE98C0C963E5}">
      <dsp:nvSpPr>
        <dsp:cNvPr id="0" name=""/>
        <dsp:cNvSpPr/>
      </dsp:nvSpPr>
      <dsp:spPr>
        <a:xfrm>
          <a:off x="7943295" y="0"/>
          <a:ext cx="2569852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4</a:t>
          </a:r>
        </a:p>
      </dsp:txBody>
      <dsp:txXfrm>
        <a:off x="7943295" y="1740535"/>
        <a:ext cx="2569852" cy="1740535"/>
      </dsp:txXfrm>
    </dsp:sp>
    <dsp:sp modelId="{0777697A-9880-48AC-B5E3-84454CF01733}">
      <dsp:nvSpPr>
        <dsp:cNvPr id="0" name=""/>
        <dsp:cNvSpPr/>
      </dsp:nvSpPr>
      <dsp:spPr>
        <a:xfrm>
          <a:off x="8503724" y="261080"/>
          <a:ext cx="1448995" cy="144899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15F6E-2EEB-4404-ACC6-A2DECC0610DA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2BF19-B3A4-4B0D-8C10-D73F3BC4905C}">
      <dsp:nvSpPr>
        <dsp:cNvPr id="0" name=""/>
        <dsp:cNvSpPr/>
      </dsp:nvSpPr>
      <dsp:spPr>
        <a:xfrm>
          <a:off x="806131" y="1994107"/>
          <a:ext cx="2810010" cy="31052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Юные журналисты -  самые энергичные, деловые, весёлые и общительные люди.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Если ты всё время сомневаешься в себе, беги к нам – сомнения развеем вместе!</a:t>
          </a:r>
        </a:p>
      </dsp:txBody>
      <dsp:txXfrm>
        <a:off x="1508634" y="2459896"/>
        <a:ext cx="1369880" cy="2173679"/>
      </dsp:txXfrm>
    </dsp:sp>
    <dsp:sp modelId="{BC513A09-AA57-4210-B889-B295EB39B212}">
      <dsp:nvSpPr>
        <dsp:cNvPr id="0" name=""/>
        <dsp:cNvSpPr/>
      </dsp:nvSpPr>
      <dsp:spPr>
        <a:xfrm>
          <a:off x="5285" y="2733299"/>
          <a:ext cx="1601691" cy="16016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Ты найдёшь интересных  друзей</a:t>
          </a:r>
        </a:p>
      </dsp:txBody>
      <dsp:txXfrm>
        <a:off x="239847" y="2967861"/>
        <a:ext cx="1132567" cy="1132567"/>
      </dsp:txXfrm>
    </dsp:sp>
    <dsp:sp modelId="{AF03969B-9A73-4621-A9CA-703745D4903A}">
      <dsp:nvSpPr>
        <dsp:cNvPr id="0" name=""/>
        <dsp:cNvSpPr/>
      </dsp:nvSpPr>
      <dsp:spPr>
        <a:xfrm>
          <a:off x="4685814" y="1917937"/>
          <a:ext cx="2810010" cy="31052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Дипломы победителя для твоего портфолио и сертификаты об обучении у крутых специалистов – легко!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Но никто не отменял трудной и очень интересной работы с информацией! Научим!</a:t>
          </a:r>
        </a:p>
      </dsp:txBody>
      <dsp:txXfrm>
        <a:off x="5388317" y="2383726"/>
        <a:ext cx="1369880" cy="2173679"/>
      </dsp:txXfrm>
    </dsp:sp>
    <dsp:sp modelId="{856550F1-9707-44CD-8AC9-2776E5AB3F19}">
      <dsp:nvSpPr>
        <dsp:cNvPr id="0" name=""/>
        <dsp:cNvSpPr/>
      </dsp:nvSpPr>
      <dsp:spPr>
        <a:xfrm>
          <a:off x="3791767" y="2775379"/>
          <a:ext cx="1620448" cy="1492157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Станешь успешной  </a:t>
          </a:r>
          <a:r>
            <a:rPr lang="ru-R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медиалич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 </a:t>
          </a:r>
          <a:r>
            <a:rPr lang="ru-R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ностью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</a:p>
      </dsp:txBody>
      <dsp:txXfrm>
        <a:off x="4029076" y="2993900"/>
        <a:ext cx="1145830" cy="1055115"/>
      </dsp:txXfrm>
    </dsp:sp>
    <dsp:sp modelId="{587B725A-9BA1-46A5-8BEE-CAB2ACF969A0}">
      <dsp:nvSpPr>
        <dsp:cNvPr id="0" name=""/>
        <dsp:cNvSpPr/>
      </dsp:nvSpPr>
      <dsp:spPr>
        <a:xfrm>
          <a:off x="8342898" y="1758511"/>
          <a:ext cx="2810010" cy="3392227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Возможность общаться с уникальными людьми и публиковаться в СМИ – это про нас!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Ты в шаге от профессии мечты – от своего МЕДИАБУДУЩЕГО!</a:t>
          </a:r>
        </a:p>
      </dsp:txBody>
      <dsp:txXfrm>
        <a:off x="9045401" y="2267345"/>
        <a:ext cx="1369880" cy="2374559"/>
      </dsp:txXfrm>
    </dsp:sp>
    <dsp:sp modelId="{9C25DD48-1676-4282-A2E8-01A7C92929EE}">
      <dsp:nvSpPr>
        <dsp:cNvPr id="0" name=""/>
        <dsp:cNvSpPr/>
      </dsp:nvSpPr>
      <dsp:spPr>
        <a:xfrm>
          <a:off x="7587628" y="2728663"/>
          <a:ext cx="1499969" cy="1559963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Поймёшь, что СМИ - это твоё!</a:t>
          </a:r>
        </a:p>
      </dsp:txBody>
      <dsp:txXfrm>
        <a:off x="7807293" y="2957114"/>
        <a:ext cx="1060639" cy="110306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61BE1-5DFE-4D2F-8DF2-588F1A42299F}">
      <dsp:nvSpPr>
        <dsp:cNvPr id="0" name=""/>
        <dsp:cNvSpPr/>
      </dsp:nvSpPr>
      <dsp:spPr>
        <a:xfrm rot="5400000">
          <a:off x="1800703" y="1082894"/>
          <a:ext cx="1868578" cy="31092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7714F-7D03-4FE6-BAF4-8D821161F86D}">
      <dsp:nvSpPr>
        <dsp:cNvPr id="0" name=""/>
        <dsp:cNvSpPr/>
      </dsp:nvSpPr>
      <dsp:spPr>
        <a:xfrm>
          <a:off x="1488791" y="2011897"/>
          <a:ext cx="2807069" cy="246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Напишите одному их организаторов </a:t>
          </a:r>
          <a:r>
            <a:rPr lang="ru-RU" sz="1500" kern="1200" dirty="0"/>
            <a:t>Калужского регионального отделения ЛЮЖ в группе </a:t>
          </a:r>
          <a:r>
            <a:rPr lang="ru-RU" sz="1500" kern="1200" dirty="0" err="1"/>
            <a:t>ВКонтакте</a:t>
          </a:r>
          <a:r>
            <a:rPr lang="ru-RU" sz="1500" kern="1200" dirty="0"/>
            <a:t>: </a:t>
          </a:r>
          <a:r>
            <a:rPr lang="en-US" sz="1500" kern="1200" dirty="0">
              <a:hlinkClick xmlns:r="http://schemas.openxmlformats.org/officeDocument/2006/relationships" r:id="rId1"/>
            </a:rPr>
            <a:t>https://vk.com/public195854370</a:t>
          </a:r>
          <a:r>
            <a:rPr lang="ru-RU" sz="1500" kern="1200" dirty="0"/>
            <a:t> </a:t>
          </a:r>
        </a:p>
      </dsp:txBody>
      <dsp:txXfrm>
        <a:off x="1488791" y="2011897"/>
        <a:ext cx="2807069" cy="2460560"/>
      </dsp:txXfrm>
    </dsp:sp>
    <dsp:sp modelId="{04DE5857-5972-4584-83A2-77AD6E24B0E7}">
      <dsp:nvSpPr>
        <dsp:cNvPr id="0" name=""/>
        <dsp:cNvSpPr/>
      </dsp:nvSpPr>
      <dsp:spPr>
        <a:xfrm>
          <a:off x="3766224" y="853986"/>
          <a:ext cx="529635" cy="529635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FB824-FD44-497B-9B02-80D06CFC4DF5}">
      <dsp:nvSpPr>
        <dsp:cNvPr id="0" name=""/>
        <dsp:cNvSpPr/>
      </dsp:nvSpPr>
      <dsp:spPr>
        <a:xfrm rot="5400000">
          <a:off x="5237104" y="232553"/>
          <a:ext cx="1868578" cy="31092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24E89-C021-4685-9995-BE0762E0F919}">
      <dsp:nvSpPr>
        <dsp:cNvPr id="0" name=""/>
        <dsp:cNvSpPr/>
      </dsp:nvSpPr>
      <dsp:spPr>
        <a:xfrm>
          <a:off x="4925192" y="1161556"/>
          <a:ext cx="2807069" cy="246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Позвоните Председателю </a:t>
          </a:r>
          <a:r>
            <a:rPr lang="ru-RU" sz="1800" kern="1200" dirty="0"/>
            <a:t>Калужского регионального отделения </a:t>
          </a:r>
          <a:r>
            <a:rPr lang="ru-RU" sz="1800" b="1" kern="1200" dirty="0">
              <a:solidFill>
                <a:schemeClr val="accent2"/>
              </a:solidFill>
            </a:rPr>
            <a:t>Ирине Борисовне Константиновой </a:t>
          </a:r>
          <a:r>
            <a:rPr lang="ru-RU" sz="1800" kern="1200" dirty="0"/>
            <a:t>по телефону: 89190341226 или напишите по эл. адресу: </a:t>
          </a:r>
          <a:r>
            <a:rPr lang="en-US" sz="1800" kern="1200" dirty="0">
              <a:hlinkClick xmlns:r="http://schemas.openxmlformats.org/officeDocument/2006/relationships" r:id="rId2"/>
            </a:rPr>
            <a:t>irinamo7@Yandex.ru</a:t>
          </a:r>
          <a:r>
            <a:rPr lang="en-US" sz="1800" kern="1200" dirty="0"/>
            <a:t> </a:t>
          </a:r>
          <a:endParaRPr lang="ru-RU" sz="1800" kern="1200" dirty="0"/>
        </a:p>
      </dsp:txBody>
      <dsp:txXfrm>
        <a:off x="4925192" y="1161556"/>
        <a:ext cx="2807069" cy="2460560"/>
      </dsp:txXfrm>
    </dsp:sp>
    <dsp:sp modelId="{84366DB6-CAC6-4A41-BB0C-8D35B667D21F}">
      <dsp:nvSpPr>
        <dsp:cNvPr id="0" name=""/>
        <dsp:cNvSpPr/>
      </dsp:nvSpPr>
      <dsp:spPr>
        <a:xfrm>
          <a:off x="7202625" y="3645"/>
          <a:ext cx="529635" cy="529635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2431E-86F0-4B4A-BB9B-9F07C110FEA9}">
      <dsp:nvSpPr>
        <dsp:cNvPr id="0" name=""/>
        <dsp:cNvSpPr/>
      </dsp:nvSpPr>
      <dsp:spPr>
        <a:xfrm rot="5400000">
          <a:off x="8673505" y="-617787"/>
          <a:ext cx="1868578" cy="31092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ADD27-FCDA-4C52-86C4-E2F9DAB8EC91}">
      <dsp:nvSpPr>
        <dsp:cNvPr id="0" name=""/>
        <dsp:cNvSpPr/>
      </dsp:nvSpPr>
      <dsp:spPr>
        <a:xfrm>
          <a:off x="8361593" y="311215"/>
          <a:ext cx="2807069" cy="246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Вступите в сообщества </a:t>
          </a:r>
          <a:r>
            <a:rPr lang="ru-RU" sz="1800" kern="1200" dirty="0"/>
            <a:t>Лиги юных журналистов </a:t>
          </a:r>
          <a:r>
            <a:rPr lang="en-US" sz="1800" kern="1200" dirty="0">
              <a:hlinkClick xmlns:r="http://schemas.openxmlformats.org/officeDocument/2006/relationships" r:id="rId3"/>
            </a:rPr>
            <a:t>https://vk.com/liga.press</a:t>
          </a:r>
          <a:r>
            <a:rPr lang="ru-RU" sz="1800" kern="1200" dirty="0"/>
            <a:t> и ТОТ САМЫЙ ЮНПРЕСС </a:t>
          </a:r>
          <a:r>
            <a:rPr lang="en-US" sz="1800" kern="1200" dirty="0">
              <a:hlinkClick xmlns:r="http://schemas.openxmlformats.org/officeDocument/2006/relationships" r:id="rId4"/>
            </a:rPr>
            <a:t>https://vk.com/ynpress</a:t>
          </a:r>
          <a:r>
            <a:rPr lang="ru-RU" sz="1800" kern="1200" dirty="0"/>
            <a:t> </a:t>
          </a:r>
          <a:r>
            <a:rPr lang="ru-RU" sz="1800" kern="1200" dirty="0" err="1"/>
            <a:t>ВКонтакте</a:t>
          </a:r>
          <a:r>
            <a:rPr lang="ru-RU" sz="1800" kern="1200" dirty="0"/>
            <a:t> и участвуйте в интересной жизни </a:t>
          </a:r>
          <a:r>
            <a:rPr lang="ru-RU" sz="1800" b="1" kern="1200" dirty="0">
              <a:solidFill>
                <a:schemeClr val="accent2"/>
              </a:solidFill>
            </a:rPr>
            <a:t>ЛЮЖ! </a:t>
          </a:r>
        </a:p>
      </dsp:txBody>
      <dsp:txXfrm>
        <a:off x="8361593" y="311215"/>
        <a:ext cx="2807069" cy="2460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478B5-2F91-4563-8C0A-F7AF2E50926E}">
      <dsp:nvSpPr>
        <dsp:cNvPr id="0" name=""/>
        <dsp:cNvSpPr/>
      </dsp:nvSpPr>
      <dsp:spPr>
        <a:xfrm>
          <a:off x="3210" y="1529"/>
          <a:ext cx="10509179" cy="11635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…открытия Калужского регионального отделения ЛЮЖ и создания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двух новых медиацентров – «</a:t>
          </a:r>
          <a:r>
            <a:rPr lang="ru-RU" sz="2600" kern="1200" dirty="0" err="1"/>
            <a:t>Калужата</a:t>
          </a:r>
          <a:r>
            <a:rPr lang="ru-RU" sz="2600" kern="1200" dirty="0"/>
            <a:t> СМИ» и </a:t>
          </a:r>
          <a:r>
            <a:rPr lang="ru-RU" sz="2600" kern="1200" dirty="0" err="1"/>
            <a:t>Медиаклуб</a:t>
          </a:r>
          <a:r>
            <a:rPr lang="ru-RU" sz="2600" kern="1200" dirty="0"/>
            <a:t> «</a:t>
          </a:r>
          <a:r>
            <a:rPr lang="en-US" sz="2600" kern="1200" dirty="0"/>
            <a:t>KIS</a:t>
          </a:r>
          <a:r>
            <a:rPr lang="ru-RU" sz="2600" kern="1200" dirty="0"/>
            <a:t>» </a:t>
          </a:r>
        </a:p>
      </dsp:txBody>
      <dsp:txXfrm>
        <a:off x="37289" y="35608"/>
        <a:ext cx="10441021" cy="1095395"/>
      </dsp:txXfrm>
    </dsp:sp>
    <dsp:sp modelId="{7F3B915D-7BFB-4B61-A781-47DDE8674247}">
      <dsp:nvSpPr>
        <dsp:cNvPr id="0" name=""/>
        <dsp:cNvSpPr/>
      </dsp:nvSpPr>
      <dsp:spPr>
        <a:xfrm>
          <a:off x="13468" y="1343067"/>
          <a:ext cx="6031216" cy="11635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…привлечения внимание общественности к проблемам бездомных животных в самоизоляции благодаря </a:t>
          </a:r>
          <a:r>
            <a:rPr lang="en-US" sz="2000" b="1" kern="1200" dirty="0"/>
            <a:t>PR</a:t>
          </a:r>
          <a:r>
            <a:rPr lang="ru-RU" sz="2000" b="1" kern="1200" dirty="0"/>
            <a:t>-фильму «Флешмоб «Мы вместе» и публикации в газете</a:t>
          </a:r>
        </a:p>
      </dsp:txBody>
      <dsp:txXfrm>
        <a:off x="47547" y="1377146"/>
        <a:ext cx="5963058" cy="1095395"/>
      </dsp:txXfrm>
    </dsp:sp>
    <dsp:sp modelId="{22D72C31-3987-48F3-A6BE-6AA124A8AE0E}">
      <dsp:nvSpPr>
        <dsp:cNvPr id="0" name=""/>
        <dsp:cNvSpPr/>
      </dsp:nvSpPr>
      <dsp:spPr>
        <a:xfrm>
          <a:off x="13468" y="2684605"/>
          <a:ext cx="3807538" cy="11635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…успешного участия в онлайн медиафоруме «Артек» и поездки на оффлайн–медиафорум в качестве  победителей  Международного конкурса «Взгляд в </a:t>
          </a:r>
          <a:r>
            <a:rPr lang="ru-RU" sz="1400" b="1" kern="1200" dirty="0" err="1"/>
            <a:t>медиабудущее</a:t>
          </a:r>
          <a:r>
            <a:rPr lang="ru-RU" sz="1400" b="1" kern="1200" dirty="0"/>
            <a:t>»</a:t>
          </a:r>
        </a:p>
      </dsp:txBody>
      <dsp:txXfrm>
        <a:off x="47547" y="2718684"/>
        <a:ext cx="3739380" cy="1095395"/>
      </dsp:txXfrm>
    </dsp:sp>
    <dsp:sp modelId="{B16371C2-8327-40CA-AECB-C08B0D3A1EBF}">
      <dsp:nvSpPr>
        <dsp:cNvPr id="0" name=""/>
        <dsp:cNvSpPr/>
      </dsp:nvSpPr>
      <dsp:spPr>
        <a:xfrm>
          <a:off x="3980923" y="2684605"/>
          <a:ext cx="2063761" cy="11635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…абсолютного лидерства медиацентра «</a:t>
          </a:r>
          <a:r>
            <a:rPr lang="ru-RU" sz="1200" b="1" kern="1200" dirty="0" err="1"/>
            <a:t>ЛЮБОзнание</a:t>
          </a:r>
          <a:r>
            <a:rPr lang="ru-RU" sz="1200" b="1" kern="1200" dirty="0"/>
            <a:t>» в </a:t>
          </a:r>
          <a:r>
            <a:rPr lang="ru-RU" sz="1200" b="1" kern="1200" dirty="0" err="1"/>
            <a:t>Малоярославецком</a:t>
          </a:r>
          <a:r>
            <a:rPr lang="ru-RU" sz="1200" b="1" kern="1200" dirty="0"/>
            <a:t> районном </a:t>
          </a:r>
          <a:r>
            <a:rPr lang="ru-RU" sz="1200" b="1" kern="1200" dirty="0" err="1"/>
            <a:t>медиафестивале</a:t>
          </a:r>
          <a:r>
            <a:rPr lang="ru-RU" sz="1200" b="1" kern="1200" dirty="0"/>
            <a:t> юных журналистов  в 2021 году</a:t>
          </a:r>
        </a:p>
      </dsp:txBody>
      <dsp:txXfrm>
        <a:off x="4015002" y="2718684"/>
        <a:ext cx="1995603" cy="1095395"/>
      </dsp:txXfrm>
    </dsp:sp>
    <dsp:sp modelId="{C62076A7-88C1-43CB-95CA-656841A168F9}">
      <dsp:nvSpPr>
        <dsp:cNvPr id="0" name=""/>
        <dsp:cNvSpPr/>
      </dsp:nvSpPr>
      <dsp:spPr>
        <a:xfrm>
          <a:off x="6364518" y="1343067"/>
          <a:ext cx="4137613" cy="11635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…призов в виде репортёрского микрофона в «Артеке» и портативных осветительных приборов в </a:t>
          </a:r>
          <a:r>
            <a:rPr lang="ru-RU" sz="1700" b="1" kern="1200" dirty="0" err="1"/>
            <a:t>киноконкурсе</a:t>
          </a:r>
          <a:r>
            <a:rPr lang="ru-RU" sz="1700" b="1" kern="1200" dirty="0"/>
            <a:t> на фестивале им. В. </a:t>
          </a:r>
          <a:r>
            <a:rPr lang="ru-RU" sz="1700" b="1" kern="1200" dirty="0" err="1"/>
            <a:t>Трегубовича</a:t>
          </a:r>
          <a:r>
            <a:rPr lang="ru-RU" sz="1700" b="1" kern="1200" dirty="0"/>
            <a:t>.</a:t>
          </a:r>
        </a:p>
      </dsp:txBody>
      <dsp:txXfrm>
        <a:off x="6398597" y="1377146"/>
        <a:ext cx="4069455" cy="1095395"/>
      </dsp:txXfrm>
    </dsp:sp>
    <dsp:sp modelId="{CA8CE893-C056-4E45-A1EF-9A8F1636C8C9}">
      <dsp:nvSpPr>
        <dsp:cNvPr id="0" name=""/>
        <dsp:cNvSpPr/>
      </dsp:nvSpPr>
      <dsp:spPr>
        <a:xfrm>
          <a:off x="6364518" y="2684605"/>
          <a:ext cx="4137613" cy="11635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…</a:t>
          </a:r>
          <a:r>
            <a:rPr lang="ru-RU" sz="1400" b="1" kern="1200" dirty="0"/>
            <a:t>демонстрации в школах КО учебного фильма «</a:t>
          </a:r>
          <a:r>
            <a:rPr lang="ru-RU" sz="1400" b="1" kern="1200" dirty="0" err="1"/>
            <a:t>Калужат</a:t>
          </a:r>
          <a:r>
            <a:rPr lang="ru-RU" sz="1400" b="1" kern="1200" dirty="0"/>
            <a:t>» СМИ» «Он век космический открыл» с логотипом Калужской ЛЮЖ по рекомендации Министерства образования КО в преддверии          12 апреля 2021 г.</a:t>
          </a:r>
        </a:p>
      </dsp:txBody>
      <dsp:txXfrm>
        <a:off x="6398597" y="2718684"/>
        <a:ext cx="4069455" cy="10953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9409C-4D5F-4999-B55A-9592737F1D1D}">
      <dsp:nvSpPr>
        <dsp:cNvPr id="0" name=""/>
        <dsp:cNvSpPr/>
      </dsp:nvSpPr>
      <dsp:spPr>
        <a:xfrm>
          <a:off x="346649" y="11475"/>
          <a:ext cx="10202831" cy="148592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35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Дистанцированная от ДО позиция школ основного образования, связанная с ограничениями, появившаяся после самоизоляции привычка школьников получать информацию дистанционно.</a:t>
          </a:r>
        </a:p>
      </dsp:txBody>
      <dsp:txXfrm>
        <a:off x="346649" y="382955"/>
        <a:ext cx="9831351" cy="742960"/>
      </dsp:txXfrm>
    </dsp:sp>
    <dsp:sp modelId="{49B16601-D666-4D49-9377-DB73CC4D438C}">
      <dsp:nvSpPr>
        <dsp:cNvPr id="0" name=""/>
        <dsp:cNvSpPr/>
      </dsp:nvSpPr>
      <dsp:spPr>
        <a:xfrm>
          <a:off x="332570" y="1224115"/>
          <a:ext cx="3142471" cy="3685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	О</a:t>
          </a:r>
          <a:r>
            <a:rPr lang="ru-RU" sz="1300" kern="1200" dirty="0"/>
            <a:t>бращались к директорам школ, находящихся недалеко от наших медиацентров, с просьбой посодействовать </a:t>
          </a:r>
          <a:r>
            <a:rPr lang="en-US" sz="1300" kern="1200" dirty="0"/>
            <a:t>PR</a:t>
          </a:r>
          <a:r>
            <a:rPr lang="ru-RU" sz="1300" kern="1200" dirty="0"/>
            <a:t>-кампании наших медиацентров, связывались напрямую с активистами в сфере медиа. Так мы расширили круг участников нашей ЛЮЖ.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Часть практических работ мы вывели в дистанционный формат, и это было для всех удобно.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Но, чтобы у юных журналистов не вошло в привычку всё делать на расстоянии, постарались сделать интересную и разнообразную учебную программу, ввели в традицию кофе-паузы и периодическое заседание клуба «Хорошее кино» с просмотром и обсуждением образцов киноискусства.</a:t>
          </a:r>
        </a:p>
      </dsp:txBody>
      <dsp:txXfrm>
        <a:off x="332570" y="1224115"/>
        <a:ext cx="3142471" cy="3685551"/>
      </dsp:txXfrm>
    </dsp:sp>
    <dsp:sp modelId="{01EEE3E5-A780-414E-9219-079E0A2EAFAA}">
      <dsp:nvSpPr>
        <dsp:cNvPr id="0" name=""/>
        <dsp:cNvSpPr/>
      </dsp:nvSpPr>
      <dsp:spPr>
        <a:xfrm>
          <a:off x="3489121" y="506782"/>
          <a:ext cx="7060359" cy="148592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35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Проблемы с акустикой в основном здании Калужского отделения ЛЮЖ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во время записи интервью и других вдов съёмки.</a:t>
          </a:r>
        </a:p>
      </dsp:txBody>
      <dsp:txXfrm>
        <a:off x="3489121" y="878262"/>
        <a:ext cx="6688879" cy="742960"/>
      </dsp:txXfrm>
    </dsp:sp>
    <dsp:sp modelId="{BC7B24B7-3BED-488E-B6A2-30BDABF83E8B}">
      <dsp:nvSpPr>
        <dsp:cNvPr id="0" name=""/>
        <dsp:cNvSpPr/>
      </dsp:nvSpPr>
      <dsp:spPr>
        <a:xfrm>
          <a:off x="3283807" y="1668270"/>
          <a:ext cx="3553098" cy="2862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	</a:t>
          </a:r>
          <a:r>
            <a:rPr lang="ru-RU" sz="1200" kern="1200" dirty="0"/>
            <a:t>Центральная </a:t>
          </a:r>
          <a:r>
            <a:rPr lang="ru-RU" sz="1200" kern="1200" dirty="0" err="1"/>
            <a:t>медиаточка</a:t>
          </a:r>
          <a:r>
            <a:rPr lang="ru-RU" sz="1200" kern="1200" dirty="0"/>
            <a:t> Калужской ЛЮЖ располагается в бывшем Дворце пионеров – огромном и очень красивом старинном здании. Но внутри него сильное эхо, что сказывается каждый раз при записи видео. Несколько медиапродуктов поэтому у нас получились с не самым качественным звуком. О проблеме мы сообщили нашему начальству , и нам купили микрофоны-петлички для съёмок кино и длительных интервью.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Для телесюжетов и репортажей мы мечтали выиграть репортёрский микрофон ЛЮЖ. И всё получилось. Микрофон достался нашей журналистке Дарье Фёдоровой как лучшей ведущей медиафорума «Артек», и Даша привезла его в медиацентр «</a:t>
          </a:r>
          <a:r>
            <a:rPr lang="ru-RU" sz="1200" kern="1200" dirty="0" err="1"/>
            <a:t>Калужата</a:t>
          </a:r>
          <a:r>
            <a:rPr lang="ru-RU" sz="1200" kern="1200" dirty="0"/>
            <a:t> СМИ». Проблема решена!</a:t>
          </a:r>
        </a:p>
      </dsp:txBody>
      <dsp:txXfrm>
        <a:off x="3283807" y="1668270"/>
        <a:ext cx="3553098" cy="2862430"/>
      </dsp:txXfrm>
    </dsp:sp>
    <dsp:sp modelId="{E8460156-98B0-4CD5-BEFB-8AF01CFCA05C}">
      <dsp:nvSpPr>
        <dsp:cNvPr id="0" name=""/>
        <dsp:cNvSpPr/>
      </dsp:nvSpPr>
      <dsp:spPr>
        <a:xfrm>
          <a:off x="6676486" y="1016160"/>
          <a:ext cx="4521398" cy="148592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35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Из-за онлайн-формата общения удалось  открыть небольшое количество </a:t>
          </a:r>
          <a:r>
            <a:rPr lang="ru-RU" sz="1400" b="1" kern="1200" dirty="0" err="1"/>
            <a:t>медиаточек</a:t>
          </a:r>
          <a:r>
            <a:rPr lang="ru-RU" sz="1400" b="1" kern="1200" dirty="0"/>
            <a:t>.  Не все члены Калужской Лиги были активны.</a:t>
          </a:r>
        </a:p>
      </dsp:txBody>
      <dsp:txXfrm>
        <a:off x="6676486" y="1387640"/>
        <a:ext cx="4149918" cy="742960"/>
      </dsp:txXfrm>
    </dsp:sp>
    <dsp:sp modelId="{32837975-0C2C-449C-BB0B-7834F76B029E}">
      <dsp:nvSpPr>
        <dsp:cNvPr id="0" name=""/>
        <dsp:cNvSpPr/>
      </dsp:nvSpPr>
      <dsp:spPr>
        <a:xfrm>
          <a:off x="6822922" y="2147948"/>
          <a:ext cx="4082039" cy="28205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	</a:t>
          </a:r>
          <a:r>
            <a:rPr lang="ru-RU" sz="1400" kern="1200" dirty="0"/>
            <a:t>Создали группу Калужской ЛЮЖ </a:t>
          </a:r>
          <a:r>
            <a:rPr lang="ru-RU" sz="1400" kern="1200" dirty="0" err="1"/>
            <a:t>ВКонтакте</a:t>
          </a:r>
          <a:r>
            <a:rPr lang="ru-RU" sz="1400" kern="1200" dirty="0"/>
            <a:t> с тематическими материалами, красиво оформили её и выиграли в конкурсе </a:t>
          </a:r>
          <a:r>
            <a:rPr lang="en-US" sz="1400" kern="1200" dirty="0"/>
            <a:t>Canva</a:t>
          </a:r>
          <a:r>
            <a:rPr lang="ru-RU" sz="1400" kern="1200" dirty="0"/>
            <a:t>. </a:t>
          </a:r>
          <a:r>
            <a:rPr lang="en-US" sz="1400" kern="1200" dirty="0"/>
            <a:t>PR</a:t>
          </a:r>
          <a:r>
            <a:rPr lang="ru-RU" sz="1400" kern="1200" dirty="0"/>
            <a:t> группы привлёк внимание 130 подписчиков. Наши коллеги увидели, в каких конкурсах можно участвовать, узнали о широкой деятельности ЛЮЖ.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Мы также приняли участие в </a:t>
          </a:r>
          <a:r>
            <a:rPr lang="ru-RU" sz="1400" kern="1200" dirty="0" err="1"/>
            <a:t>Малоярославецком</a:t>
          </a:r>
          <a:r>
            <a:rPr lang="ru-RU" sz="1400" kern="1200" dirty="0"/>
            <a:t> районном </a:t>
          </a:r>
          <a:r>
            <a:rPr lang="ru-RU" sz="1400" kern="1200" dirty="0" err="1"/>
            <a:t>медиафестивале</a:t>
          </a:r>
          <a:r>
            <a:rPr lang="ru-RU" sz="1400" kern="1200" dirty="0"/>
            <a:t> юных журналистов и пригласили его участников вступить в ряды ЛЮЖ.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Но пока проблема не решена: о Калужской ЛЮЖ знают не все </a:t>
          </a:r>
          <a:r>
            <a:rPr lang="ru-RU" sz="1400" kern="1200" dirty="0" err="1"/>
            <a:t>медиастудии</a:t>
          </a:r>
          <a:r>
            <a:rPr lang="ru-RU" sz="1400" kern="1200" dirty="0"/>
            <a:t> и пресс-центры Калужской области.</a:t>
          </a:r>
        </a:p>
      </dsp:txBody>
      <dsp:txXfrm>
        <a:off x="6822922" y="2147948"/>
        <a:ext cx="4082039" cy="28205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97BB1-4225-44B4-B321-4FAB02C1BA37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D33B2-448E-4845-8E41-48F3F40E58A4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75CCC-0605-4140-BF57-F8DF83920BF7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Мероприятие 1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400" kern="1200" dirty="0"/>
          </a:br>
          <a:r>
            <a:rPr lang="ru-RU" sz="1400" b="1" kern="1200" dirty="0"/>
            <a:t>Международный конкурс Лиги юных журналистов «Взгляд в </a:t>
          </a:r>
          <a:r>
            <a:rPr lang="ru-RU" sz="1400" b="1" kern="1200" dirty="0" err="1"/>
            <a:t>медиабудущее</a:t>
          </a:r>
          <a:r>
            <a:rPr lang="ru-RU" sz="1400" b="1" kern="1200" dirty="0"/>
            <a:t>»</a:t>
          </a:r>
        </a:p>
      </dsp:txBody>
      <dsp:txXfrm rot="10800000">
        <a:off x="375102" y="1958102"/>
        <a:ext cx="1716730" cy="2336979"/>
      </dsp:txXfrm>
    </dsp:sp>
    <dsp:sp modelId="{E9D41A5B-F498-4292-81A1-104DAD779CAB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CF0EC-F8C2-4DBD-BA37-32D8EFD7DEC8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Мероприятие 2</a:t>
          </a:r>
          <a:br>
            <a:rPr lang="ru-RU" sz="1400" kern="1200" dirty="0"/>
          </a:b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VI </a:t>
          </a:r>
          <a:r>
            <a:rPr lang="ru-RU" sz="1400" b="1" kern="1200" dirty="0"/>
            <a:t>международный медиафорум «Артек» в режиме онлайн</a:t>
          </a:r>
        </a:p>
      </dsp:txBody>
      <dsp:txXfrm rot="10800000">
        <a:off x="2387268" y="1958102"/>
        <a:ext cx="1716730" cy="2336979"/>
      </dsp:txXfrm>
    </dsp:sp>
    <dsp:sp modelId="{9D9CB7D2-5C39-4CE5-99FF-DF9E7FF9842A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A8F79-6CF2-495F-81DD-F4DC52B0BA06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Мероприятие 3</a:t>
          </a:r>
          <a:br>
            <a:rPr lang="ru-RU" sz="1400" kern="1200" dirty="0"/>
          </a:br>
          <a:r>
            <a:rPr lang="ru-RU" sz="1400" kern="1200" dirty="0"/>
            <a:t> 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VII </a:t>
          </a:r>
          <a:r>
            <a:rPr lang="ru-RU" sz="1400" b="1" kern="1200" dirty="0"/>
            <a:t>международный медиафорум «Артек» в режиме оффлайн</a:t>
          </a:r>
        </a:p>
      </dsp:txBody>
      <dsp:txXfrm rot="10800000">
        <a:off x="4399434" y="1958102"/>
        <a:ext cx="1716730" cy="2336979"/>
      </dsp:txXfrm>
    </dsp:sp>
    <dsp:sp modelId="{54C9719B-2638-47E2-920B-4281F6B78696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0DEDE-EC2D-456F-B2F5-84839E596950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Мероприятие 4</a:t>
          </a:r>
          <a:br>
            <a:rPr lang="ru-RU" sz="1400" kern="1200" dirty="0"/>
          </a:br>
          <a:endParaRPr lang="ru-RU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VI</a:t>
          </a:r>
          <a:endParaRPr lang="ru-RU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/>
            <a:t>Международный образовательный медиафорум «Префикс +10» </a:t>
          </a:r>
          <a:endParaRPr lang="ru-RU" sz="1400" b="1" kern="1200" dirty="0"/>
        </a:p>
      </dsp:txBody>
      <dsp:txXfrm rot="10800000">
        <a:off x="6411601" y="1958102"/>
        <a:ext cx="1716730" cy="2336979"/>
      </dsp:txXfrm>
    </dsp:sp>
    <dsp:sp modelId="{6A86E55F-A757-4EEE-9842-F1956D68681B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6EB1C-EC39-4668-9D27-94ED5007EF1E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Мероприятие 5</a:t>
          </a:r>
          <a:br>
            <a:rPr lang="ru-RU" sz="1400" kern="1200" dirty="0"/>
          </a:br>
          <a:endParaRPr lang="ru-RU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Обучение в киношколе Павла Морозова и участие в Межрегиональном кинофестивале  им. В. </a:t>
          </a:r>
          <a:r>
            <a:rPr lang="ru-RU" sz="1400" b="1" kern="1200" dirty="0" err="1"/>
            <a:t>Трегубовича</a:t>
          </a:r>
          <a:endParaRPr lang="ru-RU" sz="1400" b="1" kern="1200" dirty="0"/>
        </a:p>
      </dsp:txBody>
      <dsp:txXfrm rot="10800000">
        <a:off x="8423767" y="1958102"/>
        <a:ext cx="1716730" cy="23369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97BB1-4225-44B4-B321-4FAB02C1BA37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D33B2-448E-4845-8E41-48F3F40E58A4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75CCC-0605-4140-BF57-F8DF83920BF7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Мероприятие 6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300" kern="1200" dirty="0"/>
          </a:br>
          <a:r>
            <a:rPr lang="ru-RU" sz="1300" b="1" kern="1200" dirty="0"/>
            <a:t>Реализация просветительского проекта медиацентра «</a:t>
          </a:r>
          <a:r>
            <a:rPr lang="ru-RU" sz="1300" b="1" kern="1200" dirty="0" err="1"/>
            <a:t>Калужата</a:t>
          </a:r>
          <a:r>
            <a:rPr lang="ru-RU" sz="1300" b="1" kern="1200" dirty="0"/>
            <a:t> СМИ», посвящённого 60-летнему юбилею первого полёта человека в космос</a:t>
          </a:r>
        </a:p>
      </dsp:txBody>
      <dsp:txXfrm rot="10800000">
        <a:off x="375102" y="1958102"/>
        <a:ext cx="1716730" cy="2336979"/>
      </dsp:txXfrm>
    </dsp:sp>
    <dsp:sp modelId="{E9D41A5B-F498-4292-81A1-104DAD779CAB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CF0EC-F8C2-4DBD-BA37-32D8EFD7DEC8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50" b="1" kern="1200" dirty="0"/>
            <a:t>Мероприятие 2</a:t>
          </a:r>
          <a:br>
            <a:rPr lang="ru-RU" sz="1150" b="1" kern="1200" dirty="0"/>
          </a:br>
          <a:endParaRPr lang="en-US" sz="1150" b="1" kern="1200" dirty="0"/>
        </a:p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50" b="1" i="0" kern="1200" dirty="0"/>
            <a:t>Калужский областной фестиваль школьной прессы образовательных организаций Калужской области в рамках Всероссийского конкурса школьных изданий «Больше изданий хороших и разных».</a:t>
          </a:r>
          <a:endParaRPr lang="ru-RU" sz="1150" b="1" kern="1200" dirty="0"/>
        </a:p>
      </dsp:txBody>
      <dsp:txXfrm rot="10800000">
        <a:off x="2387268" y="1958102"/>
        <a:ext cx="1716730" cy="2336979"/>
      </dsp:txXfrm>
    </dsp:sp>
    <dsp:sp modelId="{9D9CB7D2-5C39-4CE5-99FF-DF9E7FF9842A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A8F79-6CF2-495F-81DD-F4DC52B0BA06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Мероприятие 3</a:t>
          </a:r>
          <a:br>
            <a:rPr lang="ru-RU" sz="1300" kern="1200" dirty="0"/>
          </a:br>
          <a:r>
            <a:rPr lang="ru-RU" sz="1300" kern="1200" dirty="0"/>
            <a:t> </a:t>
          </a: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Организация</a:t>
          </a:r>
          <a:r>
            <a:rPr lang="en-US" sz="1300" b="1" kern="1200" dirty="0"/>
            <a:t> </a:t>
          </a:r>
          <a:r>
            <a:rPr lang="ru-RU" sz="1300" b="1" kern="1200" dirty="0"/>
            <a:t>                       </a:t>
          </a:r>
          <a:r>
            <a:rPr lang="en-US" sz="1300" b="1" kern="1200" dirty="0"/>
            <a:t>I</a:t>
          </a:r>
          <a:r>
            <a:rPr lang="ru-RU" sz="1300" b="1" kern="1200" dirty="0"/>
            <a:t> фотоконкурса «Космическая красота» для учащихся ГБУ ДО КО «ОЦДОД им. Ю.А. Гагарина», проведение и участие .</a:t>
          </a:r>
        </a:p>
      </dsp:txBody>
      <dsp:txXfrm rot="10800000">
        <a:off x="4399434" y="1958102"/>
        <a:ext cx="1716730" cy="2336979"/>
      </dsp:txXfrm>
    </dsp:sp>
    <dsp:sp modelId="{54C9719B-2638-47E2-920B-4281F6B78696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0DEDE-EC2D-456F-B2F5-84839E596950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Мероприятие 4</a:t>
          </a:r>
          <a:br>
            <a:rPr lang="ru-RU" sz="1300" kern="1200" dirty="0"/>
          </a:br>
          <a:endParaRPr lang="ru-RU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Участие в проекте по ранней профессиональной ориентации школьников</a:t>
          </a:r>
        </a:p>
      </dsp:txBody>
      <dsp:txXfrm rot="10800000">
        <a:off x="6411601" y="1958102"/>
        <a:ext cx="1716730" cy="2336979"/>
      </dsp:txXfrm>
    </dsp:sp>
    <dsp:sp modelId="{6A86E55F-A757-4EEE-9842-F1956D68681B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6EB1C-EC39-4668-9D27-94ED5007EF1E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Мероприятие 5</a:t>
          </a:r>
          <a:br>
            <a:rPr lang="ru-RU" sz="1300" kern="1200" dirty="0"/>
          </a:br>
          <a:endParaRPr lang="ru-RU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Участие в </a:t>
          </a:r>
          <a:r>
            <a:rPr lang="ru-RU" sz="1300" b="1" kern="1200" dirty="0" err="1"/>
            <a:t>челлендже</a:t>
          </a:r>
          <a:r>
            <a:rPr lang="ru-RU" sz="1300" b="1" kern="1200" dirty="0"/>
            <a:t> Всероссийского аэрокосмического конкурса.</a:t>
          </a:r>
        </a:p>
      </dsp:txBody>
      <dsp:txXfrm rot="10800000">
        <a:off x="8423767" y="1958102"/>
        <a:ext cx="1716730" cy="23369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C6684-7E85-409E-BA24-FD4AAB03FE40}">
      <dsp:nvSpPr>
        <dsp:cNvPr id="0" name=""/>
        <dsp:cNvSpPr/>
      </dsp:nvSpPr>
      <dsp:spPr>
        <a:xfrm rot="10800000">
          <a:off x="1069017" y="1271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Калужский областной центр дополнительного образования детей им. Ю.А. Гагарина – </a:t>
          </a:r>
          <a:r>
            <a:rPr lang="ru-RU" sz="900" b="1" kern="1200" dirty="0"/>
            <a:t>«родной дом» медиацентра «</a:t>
          </a:r>
          <a:r>
            <a:rPr lang="ru-RU" sz="900" b="1" kern="1200" dirty="0" err="1"/>
            <a:t>Калужата</a:t>
          </a:r>
          <a:r>
            <a:rPr lang="ru-RU" sz="900" b="1" kern="1200" dirty="0"/>
            <a:t> СМИ»</a:t>
          </a:r>
          <a:r>
            <a:rPr lang="ru-RU" sz="900" b="0" kern="1200" dirty="0"/>
            <a:t>,</a:t>
          </a:r>
          <a:r>
            <a:rPr lang="ru-RU" sz="900" b="1" kern="1200" dirty="0"/>
            <a:t> </a:t>
          </a:r>
          <a:r>
            <a:rPr lang="ru-RU" sz="900" kern="1200" dirty="0"/>
            <a:t>место центральной </a:t>
          </a:r>
          <a:r>
            <a:rPr lang="ru-RU" sz="900" kern="1200" dirty="0" err="1"/>
            <a:t>медиаточки</a:t>
          </a:r>
          <a:r>
            <a:rPr lang="ru-RU" sz="900" kern="1200" dirty="0"/>
            <a:t> Калужской ЛЮЖ. Мы вместе реализовали наш первый совместный конкурсный проект – фотоконкурс «Космическая красота»</a:t>
          </a:r>
        </a:p>
      </dsp:txBody>
      <dsp:txXfrm rot="10800000">
        <a:off x="1359461" y="1271"/>
        <a:ext cx="2800609" cy="1161777"/>
      </dsp:txXfrm>
    </dsp:sp>
    <dsp:sp modelId="{887A1E99-F268-4B4F-AE51-03D96244A71F}">
      <dsp:nvSpPr>
        <dsp:cNvPr id="0" name=""/>
        <dsp:cNvSpPr/>
      </dsp:nvSpPr>
      <dsp:spPr>
        <a:xfrm>
          <a:off x="488129" y="1271"/>
          <a:ext cx="1161777" cy="11617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1F067-76F7-42AB-888C-CAD03793B73A}">
      <dsp:nvSpPr>
        <dsp:cNvPr id="0" name=""/>
        <dsp:cNvSpPr/>
      </dsp:nvSpPr>
      <dsp:spPr>
        <a:xfrm rot="10800000">
          <a:off x="1069017" y="1509848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Калужская Международная Школа </a:t>
          </a:r>
          <a:r>
            <a:rPr lang="ru-RU" sz="900" kern="1200" dirty="0"/>
            <a:t>– самая необычная школа Калуги – </a:t>
          </a:r>
          <a:r>
            <a:rPr lang="ru-RU" sz="900" kern="1200" dirty="0" err="1"/>
            <a:t>билингвальная</a:t>
          </a:r>
          <a:r>
            <a:rPr lang="ru-RU" sz="900" kern="1200" dirty="0"/>
            <a:t>. В ней учатся наши самый младшие журналисты -  возраста от 7 лет. Они учатся брать интервью на русском и английском языках. </a:t>
          </a:r>
          <a:r>
            <a:rPr lang="ru-RU" sz="900" kern="1200" dirty="0" err="1"/>
            <a:t>Медиалкуб</a:t>
          </a:r>
          <a:r>
            <a:rPr lang="ru-RU" sz="900" kern="1200" dirty="0"/>
            <a:t> </a:t>
          </a:r>
          <a:r>
            <a:rPr lang="en-US" sz="900" kern="1200" dirty="0"/>
            <a:t>KIS</a:t>
          </a:r>
          <a:r>
            <a:rPr lang="ru-RU" sz="900" kern="1200" dirty="0"/>
            <a:t> ещё себя проявит! Но уже многие слышали яркий подкаст про </a:t>
          </a:r>
          <a:r>
            <a:rPr lang="ru-RU" sz="900" kern="1200" dirty="0" err="1"/>
            <a:t>артековцев</a:t>
          </a:r>
          <a:r>
            <a:rPr lang="ru-RU" sz="900" kern="1200" dirty="0"/>
            <a:t> от наших малышей.</a:t>
          </a:r>
        </a:p>
      </dsp:txBody>
      <dsp:txXfrm rot="10800000">
        <a:off x="1359461" y="1509848"/>
        <a:ext cx="2800609" cy="1161777"/>
      </dsp:txXfrm>
    </dsp:sp>
    <dsp:sp modelId="{833C3525-3B2D-4BE3-BA6B-F57CB9B67061}">
      <dsp:nvSpPr>
        <dsp:cNvPr id="0" name=""/>
        <dsp:cNvSpPr/>
      </dsp:nvSpPr>
      <dsp:spPr>
        <a:xfrm>
          <a:off x="488129" y="1509848"/>
          <a:ext cx="1161777" cy="11617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CAB67D-9209-4018-92D1-0575D5D27BDB}">
      <dsp:nvSpPr>
        <dsp:cNvPr id="0" name=""/>
        <dsp:cNvSpPr/>
      </dsp:nvSpPr>
      <dsp:spPr>
        <a:xfrm rot="10800000">
          <a:off x="1069017" y="3018425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Издательский дом «Калужские губернские ведомости» </a:t>
          </a:r>
          <a:r>
            <a:rPr lang="ru-RU" sz="900" kern="1200" dirty="0"/>
            <a:t>выпускает несколько популярных областных газет. Журналисты этой организации охотно поддерживают юных журналистов ЛЮЖ консультациями, мастер-классами, предоставлением СМИ для публикаций и проведением интересных конкурсов. </a:t>
          </a:r>
        </a:p>
      </dsp:txBody>
      <dsp:txXfrm rot="10800000">
        <a:off x="1359461" y="3018425"/>
        <a:ext cx="2800609" cy="1161777"/>
      </dsp:txXfrm>
    </dsp:sp>
    <dsp:sp modelId="{CBBD9D2A-0DAD-4ADA-9872-C29DE1169C94}">
      <dsp:nvSpPr>
        <dsp:cNvPr id="0" name=""/>
        <dsp:cNvSpPr/>
      </dsp:nvSpPr>
      <dsp:spPr>
        <a:xfrm>
          <a:off x="488129" y="3018425"/>
          <a:ext cx="1161777" cy="116177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C6684-7E85-409E-BA24-FD4AAB03FE40}">
      <dsp:nvSpPr>
        <dsp:cNvPr id="0" name=""/>
        <dsp:cNvSpPr/>
      </dsp:nvSpPr>
      <dsp:spPr>
        <a:xfrm rot="10800000">
          <a:off x="1069017" y="1271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«Московский комсомолец» в Калуге </a:t>
          </a:r>
          <a:r>
            <a:rPr lang="ru-RU" sz="900" kern="1200" dirty="0"/>
            <a:t>– это одно из любимых СМИ ЛЮЖ. Интересное, информационно насыщенное, в нём мы можем печатать наши статьи, интервью и новости. А какой там главный редактор!.. Умный, обаятельный, опытный, всегда нас поддерживает. Алевтина </a:t>
          </a:r>
          <a:r>
            <a:rPr lang="ru-RU" sz="900" kern="1200" dirty="0" err="1"/>
            <a:t>Маливина</a:t>
          </a:r>
          <a:r>
            <a:rPr lang="ru-RU" sz="900" kern="1200" dirty="0"/>
            <a:t> - класс! </a:t>
          </a:r>
        </a:p>
      </dsp:txBody>
      <dsp:txXfrm rot="10800000">
        <a:off x="1359461" y="1271"/>
        <a:ext cx="2800609" cy="1161777"/>
      </dsp:txXfrm>
    </dsp:sp>
    <dsp:sp modelId="{887A1E99-F268-4B4F-AE51-03D96244A71F}">
      <dsp:nvSpPr>
        <dsp:cNvPr id="0" name=""/>
        <dsp:cNvSpPr/>
      </dsp:nvSpPr>
      <dsp:spPr>
        <a:xfrm>
          <a:off x="488129" y="1271"/>
          <a:ext cx="1161777" cy="11617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1F067-76F7-42AB-888C-CAD03793B73A}">
      <dsp:nvSpPr>
        <dsp:cNvPr id="0" name=""/>
        <dsp:cNvSpPr/>
      </dsp:nvSpPr>
      <dsp:spPr>
        <a:xfrm rot="10800000">
          <a:off x="778675" y="1509848"/>
          <a:ext cx="3478176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Наш грандиозный партнёр и его представитель в Калужской области Алексей Золотов! В 2020 году мы вместе работали над амбициозным проектом – съёмками </a:t>
          </a:r>
          <a:r>
            <a:rPr lang="ru-RU" sz="800" b="1" kern="1200" dirty="0"/>
            <a:t>документально-игрового фильма «Суверенное государство российское»</a:t>
          </a:r>
          <a:r>
            <a:rPr lang="ru-RU" sz="800" kern="1200" dirty="0"/>
            <a:t>. В главной женской роли снялась наша выпускница Дарья </a:t>
          </a:r>
          <a:r>
            <a:rPr lang="ru-RU" sz="800" kern="1200" dirty="0" err="1"/>
            <a:t>Локтешова</a:t>
          </a:r>
          <a:r>
            <a:rPr lang="ru-RU" sz="800" kern="1200" dirty="0"/>
            <a:t>. Она же была автором репортажей про съёмочный процесс. Автор сценария – Председатель Калужской ЛЮЖ Ирина Константинова. Работа продолжается! Готовим конкурс.</a:t>
          </a:r>
        </a:p>
      </dsp:txBody>
      <dsp:txXfrm rot="10800000">
        <a:off x="1069119" y="1509848"/>
        <a:ext cx="3187732" cy="1161777"/>
      </dsp:txXfrm>
    </dsp:sp>
    <dsp:sp modelId="{833C3525-3B2D-4BE3-BA6B-F57CB9B67061}">
      <dsp:nvSpPr>
        <dsp:cNvPr id="0" name=""/>
        <dsp:cNvSpPr/>
      </dsp:nvSpPr>
      <dsp:spPr>
        <a:xfrm>
          <a:off x="391348" y="1509848"/>
          <a:ext cx="1161777" cy="11617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CAB67D-9209-4018-92D1-0575D5D27BDB}">
      <dsp:nvSpPr>
        <dsp:cNvPr id="0" name=""/>
        <dsp:cNvSpPr/>
      </dsp:nvSpPr>
      <dsp:spPr>
        <a:xfrm rot="10800000">
          <a:off x="1069017" y="3018425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Один из самых любимых наших фестивалей - </a:t>
          </a:r>
          <a:r>
            <a:rPr lang="ru-RU" sz="900" b="1" i="0" kern="1200" dirty="0"/>
            <a:t>Международный образовательный медиафорум «Префикс+10»</a:t>
          </a:r>
          <a:r>
            <a:rPr lang="ru-RU" sz="900" b="0" i="0" kern="1200" dirty="0"/>
            <a:t>! Город Курск! Мы активно участвуем в конкурсных программах медиафорума, печатаемся в журнале «Отражение» и «Постфикс», а также на </a:t>
          </a:r>
          <a:r>
            <a:rPr lang="ru-RU" sz="900" b="0" i="0" kern="1200" dirty="0" err="1"/>
            <a:t>мультимедиапортале</a:t>
          </a:r>
          <a:r>
            <a:rPr lang="ru-RU" sz="900" kern="1200" dirty="0"/>
            <a:t> Префикс </a:t>
          </a:r>
          <a:r>
            <a:rPr lang="en-US" sz="900" kern="1200" dirty="0"/>
            <a:t>Plus</a:t>
          </a:r>
          <a:r>
            <a:rPr lang="ru-RU" sz="900" kern="1200" dirty="0"/>
            <a:t>.</a:t>
          </a:r>
        </a:p>
      </dsp:txBody>
      <dsp:txXfrm rot="10800000">
        <a:off x="1359461" y="3018425"/>
        <a:ext cx="2800609" cy="1161777"/>
      </dsp:txXfrm>
    </dsp:sp>
    <dsp:sp modelId="{CBBD9D2A-0DAD-4ADA-9872-C29DE1169C94}">
      <dsp:nvSpPr>
        <dsp:cNvPr id="0" name=""/>
        <dsp:cNvSpPr/>
      </dsp:nvSpPr>
      <dsp:spPr>
        <a:xfrm>
          <a:off x="488129" y="3018425"/>
          <a:ext cx="1161777" cy="116177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C6684-7E85-409E-BA24-FD4AAB03FE40}">
      <dsp:nvSpPr>
        <dsp:cNvPr id="0" name=""/>
        <dsp:cNvSpPr/>
      </dsp:nvSpPr>
      <dsp:spPr>
        <a:xfrm rot="10800000">
          <a:off x="1069017" y="1271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 err="1">
              <a:hlinkClick xmlns:r="http://schemas.openxmlformats.org/officeDocument/2006/relationships" r:id="rId1"/>
            </a:rPr>
            <a:t>RecyclingKaluga</a:t>
          </a:r>
          <a:endParaRPr lang="en-US" sz="800" b="1" i="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i="0" kern="1200" dirty="0"/>
            <a:t>ЭКОЛОГО-ПРОСВЕТИТЕЛЬСКИЙ ПРОЕКТ              "МЫ РАЗДЕЛЯЕМ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kern="1200" dirty="0"/>
            <a:t>Наши юные журналисты в течение всего времени развития проекта оказывали ему информационную поддержку в виде телесюжетов, репортажей и интернет-публикаций. Мы являемся не только </a:t>
          </a:r>
          <a:r>
            <a:rPr lang="ru-RU" sz="800" b="0" i="0" kern="1200" dirty="0" err="1"/>
            <a:t>медиаволонтёрами</a:t>
          </a:r>
          <a:r>
            <a:rPr lang="ru-RU" sz="800" b="0" i="0" kern="1200" dirty="0"/>
            <a:t>, но и участниками проекта – разделяем отходы. </a:t>
          </a:r>
          <a:endParaRPr lang="ru-RU" sz="800" kern="1200" dirty="0"/>
        </a:p>
      </dsp:txBody>
      <dsp:txXfrm rot="10800000">
        <a:off x="1359461" y="1271"/>
        <a:ext cx="2800609" cy="1161777"/>
      </dsp:txXfrm>
    </dsp:sp>
    <dsp:sp modelId="{887A1E99-F268-4B4F-AE51-03D96244A71F}">
      <dsp:nvSpPr>
        <dsp:cNvPr id="0" name=""/>
        <dsp:cNvSpPr/>
      </dsp:nvSpPr>
      <dsp:spPr>
        <a:xfrm>
          <a:off x="488129" y="1271"/>
          <a:ext cx="1161777" cy="116177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1F067-76F7-42AB-888C-CAD03793B73A}">
      <dsp:nvSpPr>
        <dsp:cNvPr id="0" name=""/>
        <dsp:cNvSpPr/>
      </dsp:nvSpPr>
      <dsp:spPr>
        <a:xfrm rot="10800000">
          <a:off x="1067302" y="1509848"/>
          <a:ext cx="3093340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Фонд «Живая классика». </a:t>
          </a:r>
          <a:r>
            <a:rPr lang="ru-RU" sz="800" kern="1200" dirty="0"/>
            <a:t>В 2019 году мы стали победителями конкурса «Культурный след» этого Фонда. Помогали реализовывать проект установки в Калуге нового арт-объекта.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Сейчас мы оказываем информационную поддержку Фонду, рассказывая о конкурсах «Живая классика» и «Культурный след» в своих материалах и публикациях.</a:t>
          </a:r>
        </a:p>
      </dsp:txBody>
      <dsp:txXfrm rot="10800000">
        <a:off x="1357746" y="1509848"/>
        <a:ext cx="2802896" cy="1161777"/>
      </dsp:txXfrm>
    </dsp:sp>
    <dsp:sp modelId="{833C3525-3B2D-4BE3-BA6B-F57CB9B67061}">
      <dsp:nvSpPr>
        <dsp:cNvPr id="0" name=""/>
        <dsp:cNvSpPr/>
      </dsp:nvSpPr>
      <dsp:spPr>
        <a:xfrm>
          <a:off x="487557" y="1509848"/>
          <a:ext cx="1161777" cy="116177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CAB67D-9209-4018-92D1-0575D5D27BDB}">
      <dsp:nvSpPr>
        <dsp:cNvPr id="0" name=""/>
        <dsp:cNvSpPr/>
      </dsp:nvSpPr>
      <dsp:spPr>
        <a:xfrm rot="10800000">
          <a:off x="1069017" y="3018425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Сообщество Энтузиастов школьного телевидения</a:t>
          </a:r>
          <a:r>
            <a:rPr lang="ru-RU" sz="800" kern="1200" dirty="0"/>
            <a:t>, созданное Денисом Рогаткиным в Петрозаводске на средства Фонда Президентских грантов. Лидеры школьного ТВ собираются на конференциях, учатся, обмениваются опытом, обучают детей и консультируют друг друга в течение всего года в беседах </a:t>
          </a:r>
          <a:r>
            <a:rPr lang="ru-RU" sz="800" kern="1200" dirty="0" err="1"/>
            <a:t>ВКонтакте</a:t>
          </a:r>
          <a:r>
            <a:rPr lang="ru-RU" sz="800" kern="1200" dirty="0"/>
            <a:t>.</a:t>
          </a:r>
        </a:p>
      </dsp:txBody>
      <dsp:txXfrm rot="10800000">
        <a:off x="1359461" y="3018425"/>
        <a:ext cx="2800609" cy="1161777"/>
      </dsp:txXfrm>
    </dsp:sp>
    <dsp:sp modelId="{CBBD9D2A-0DAD-4ADA-9872-C29DE1169C94}">
      <dsp:nvSpPr>
        <dsp:cNvPr id="0" name=""/>
        <dsp:cNvSpPr/>
      </dsp:nvSpPr>
      <dsp:spPr>
        <a:xfrm>
          <a:off x="488129" y="3018425"/>
          <a:ext cx="1161777" cy="116177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89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3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9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8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91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8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57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50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13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2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F09C-F9EB-40D5-BD3B-A947483C6C2F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12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isk.yandex.ru/d/UukPq8G948WehQ" TargetMode="Externa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hyperlink" Target="https://vk.com/irinamo7" TargetMode="External"/><Relationship Id="rId7" Type="http://schemas.openxmlformats.org/officeDocument/2006/relationships/hyperlink" Target="https://vk.com/club169872234" TargetMode="External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195854370" TargetMode="External"/><Relationship Id="rId5" Type="http://schemas.openxmlformats.org/officeDocument/2006/relationships/hyperlink" Target="https://vk.com/amosichkin" TargetMode="External"/><Relationship Id="rId4" Type="http://schemas.openxmlformats.org/officeDocument/2006/relationships/hyperlink" Target="https://vk.com/toropt195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jpeg"/><Relationship Id="rId3" Type="http://schemas.openxmlformats.org/officeDocument/2006/relationships/image" Target="../media/image14.png"/><Relationship Id="rId7" Type="http://schemas.openxmlformats.org/officeDocument/2006/relationships/hyperlink" Target="https://vk.com/public195854370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k.com/club169872234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6.jpeg"/><Relationship Id="rId10" Type="http://schemas.openxmlformats.org/officeDocument/2006/relationships/hyperlink" Target="http://surl.li/rsdj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s://instagram.com/kaluzhata.smi?igshid=y9633l92bo0v" TargetMode="External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3EqJT_u5eKu-Um5kBBq50A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hyperlink" Target="https://www.youtube.com/channel/UCyV-3m06nMiz2iW47Pbrjjw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ljuboznanie" TargetMode="External"/><Relationship Id="rId3" Type="http://schemas.openxmlformats.org/officeDocument/2006/relationships/hyperlink" Target="https://vk.com/club169872234" TargetMode="External"/><Relationship Id="rId7" Type="http://schemas.openxmlformats.org/officeDocument/2006/relationships/hyperlink" Target="https://vk.com/cvr_vasily_petrov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k.com/kischool" TargetMode="External"/><Relationship Id="rId5" Type="http://schemas.openxmlformats.org/officeDocument/2006/relationships/hyperlink" Target="https://vk.com/dvorec40" TargetMode="External"/><Relationship Id="rId10" Type="http://schemas.openxmlformats.org/officeDocument/2006/relationships/hyperlink" Target="https://vk.com/sch8klg" TargetMode="External"/><Relationship Id="rId4" Type="http://schemas.openxmlformats.org/officeDocument/2006/relationships/hyperlink" Target="https://www.youtube.com/channel/UC3EqJT_u5eKu-Um5kBBq50A" TargetMode="External"/><Relationship Id="rId9" Type="http://schemas.openxmlformats.org/officeDocument/2006/relationships/hyperlink" Target="https://www.youtube.com/channel/UCyV-3m06nMiz2iW47Pbrjjw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-1382" r="-113" b="2173"/>
          <a:stretch/>
        </p:blipFill>
        <p:spPr>
          <a:xfrm>
            <a:off x="0" y="-96982"/>
            <a:ext cx="12210926" cy="6954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473" y="2424545"/>
            <a:ext cx="7245926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cap="all" dirty="0">
                <a:solidFill>
                  <a:schemeClr val="bg1"/>
                </a:solidFill>
              </a:rPr>
              <a:t>Публичный годовой отчет</a:t>
            </a:r>
          </a:p>
          <a:p>
            <a:pPr>
              <a:spcBef>
                <a:spcPts val="1200"/>
              </a:spcBef>
            </a:pPr>
            <a:r>
              <a:rPr lang="ru-RU" sz="3200" b="1" dirty="0">
                <a:solidFill>
                  <a:schemeClr val="bg1"/>
                </a:solidFill>
              </a:rPr>
              <a:t>Калужского регионального отделения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ООДО «Лига юных журналистов»</a:t>
            </a:r>
          </a:p>
          <a:p>
            <a:pPr>
              <a:spcBef>
                <a:spcPts val="1200"/>
              </a:spcBef>
            </a:pPr>
            <a:r>
              <a:rPr lang="ru-RU" sz="3200" b="1" dirty="0">
                <a:solidFill>
                  <a:schemeClr val="bg1"/>
                </a:solidFill>
              </a:rPr>
              <a:t>за 2020 год</a:t>
            </a:r>
          </a:p>
        </p:txBody>
      </p:sp>
    </p:spTree>
    <p:extLst>
      <p:ext uri="{BB962C8B-B14F-4D97-AF65-F5344CB8AC3E}">
        <p14:creationId xmlns:p14="http://schemas.microsoft.com/office/powerpoint/2010/main" val="70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73" y="1011382"/>
            <a:ext cx="9933709" cy="11018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Как отделение ЛЮЖ в 2020 году 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мы добились</a:t>
            </a:r>
            <a:endParaRPr lang="ru-RU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9886014"/>
              </p:ext>
            </p:extLst>
          </p:nvPr>
        </p:nvGraphicFramePr>
        <p:xfrm>
          <a:off x="838200" y="2327275"/>
          <a:ext cx="10515600" cy="384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4558145" y="1634835"/>
            <a:ext cx="6795655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i="1" dirty="0"/>
              <a:t>5 основных достижений нашего регионального отделения в 2020 году</a:t>
            </a:r>
          </a:p>
        </p:txBody>
      </p:sp>
    </p:spTree>
    <p:extLst>
      <p:ext uri="{BB962C8B-B14F-4D97-AF65-F5344CB8AC3E}">
        <p14:creationId xmlns:p14="http://schemas.microsoft.com/office/powerpoint/2010/main" val="169373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388929"/>
              </p:ext>
            </p:extLst>
          </p:nvPr>
        </p:nvGraphicFramePr>
        <p:xfrm>
          <a:off x="436097" y="1547446"/>
          <a:ext cx="11197885" cy="497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8200" y="1363038"/>
            <a:ext cx="10515600" cy="368815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+mn-lt"/>
              </a:rPr>
              <a:t>Мы столкнулись с трудностями</a:t>
            </a:r>
            <a:br>
              <a:rPr lang="ru-RU" sz="4900" b="1" dirty="0">
                <a:latin typeface="+mn-lt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480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45127"/>
            <a:ext cx="10515600" cy="845561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Ключевые мероприятия 2020 года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9439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1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45127"/>
            <a:ext cx="10515600" cy="845561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Ключевые мероприятия 2020 года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6306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8565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1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3"/>
            <a:ext cx="4608512" cy="4292745"/>
          </a:xfrm>
        </p:spPr>
        <p:txBody>
          <a:bodyPr>
            <a:normAutofit fontScale="92500" lnSpcReduction="20000"/>
          </a:bodyPr>
          <a:lstStyle/>
          <a:p>
            <a:endParaRPr lang="ru-RU" sz="1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900" b="1" dirty="0">
                <a:solidFill>
                  <a:schemeClr val="accent2"/>
                </a:solidFill>
              </a:rPr>
              <a:t>Международный конкурс ЛЮЖ </a:t>
            </a:r>
          </a:p>
          <a:p>
            <a:r>
              <a:rPr lang="ru-RU" sz="1900" b="1" dirty="0">
                <a:solidFill>
                  <a:schemeClr val="accent2"/>
                </a:solidFill>
              </a:rPr>
              <a:t>«Взгляд в </a:t>
            </a:r>
            <a:r>
              <a:rPr lang="ru-RU" sz="1900" b="1" dirty="0" err="1">
                <a:solidFill>
                  <a:schemeClr val="accent2"/>
                </a:solidFill>
              </a:rPr>
              <a:t>медиабудущее</a:t>
            </a:r>
            <a:r>
              <a:rPr lang="ru-RU" sz="1900" b="1" dirty="0">
                <a:solidFill>
                  <a:schemeClr val="accent2"/>
                </a:solidFill>
              </a:rPr>
              <a:t>». </a:t>
            </a:r>
          </a:p>
          <a:p>
            <a:r>
              <a:rPr lang="ru-RU" sz="1900" b="1" dirty="0">
                <a:solidFill>
                  <a:schemeClr val="accent2"/>
                </a:solidFill>
              </a:rPr>
              <a:t>Май-август 2020 года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пришёлся нам по душе своей направленностью. Нужно было готовить медиапродукты об общественно значимых проблемах, в том числе экологических. Мы сняли фильм о судьбе животных в самоизоляции, репортаж «Путь к заготовителю», подготовили видеоролик «Лыжи мечты», написали статью, и все наши участники прошли во второй этап. Затем ребята, которые делали материалы во втором этапе, оказались в списках резерва или победителей. </a:t>
            </a:r>
          </a:p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Четверо выиграли и были приглашены на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VII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Международный медиафорум «Артек».</a:t>
            </a: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0A2842-1DE4-49DC-9C6A-6058E5C78AE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r="13948"/>
          <a:stretch>
            <a:fillRect/>
          </a:stretch>
        </p:blipFill>
        <p:spPr bwMode="auto">
          <a:xfrm>
            <a:off x="6143624" y="1933275"/>
            <a:ext cx="5286375" cy="41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192FEE-C6C1-4177-8658-E2F2F33A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996950"/>
            <a:ext cx="2321442" cy="13109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1E2A23-5C43-4184-A4D3-390A8ED8B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630" y="996950"/>
            <a:ext cx="2224552" cy="1250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val="150342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8888" y="915012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2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38890" y="1601295"/>
            <a:ext cx="4542970" cy="4561510"/>
          </a:xfrm>
        </p:spPr>
        <p:txBody>
          <a:bodyPr>
            <a:normAutofit fontScale="85000" lnSpcReduction="10000"/>
          </a:bodyPr>
          <a:lstStyle/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sz="2100" b="1" dirty="0">
                <a:solidFill>
                  <a:schemeClr val="accent2"/>
                </a:solidFill>
              </a:rPr>
              <a:t>VI </a:t>
            </a:r>
            <a:r>
              <a:rPr lang="ru-RU" sz="2100" b="1" dirty="0">
                <a:solidFill>
                  <a:schemeClr val="accent2"/>
                </a:solidFill>
              </a:rPr>
              <a:t>международный медиафорум «Артек» в режиме онлайн. Декабрь 2020 года. </a:t>
            </a:r>
          </a:p>
          <a:p>
            <a:pPr lvl="0"/>
            <a:r>
              <a:rPr lang="ru-RU" sz="1800" b="1" dirty="0"/>
              <a:t>Наш первый «Артек»! </a:t>
            </a:r>
            <a:r>
              <a:rPr lang="ru-RU" sz="1800" dirty="0"/>
              <a:t>Прикосновение к сообществу прекрасных </a:t>
            </a:r>
            <a:r>
              <a:rPr lang="ru-RU" sz="1800" dirty="0" err="1"/>
              <a:t>пассионариев</a:t>
            </a:r>
            <a:r>
              <a:rPr lang="ru-RU" sz="1800" dirty="0"/>
              <a:t>, готовых недосыпать, но делать снова и снова интересные медиапродукты, совершенствоваться и дружить!</a:t>
            </a:r>
          </a:p>
          <a:p>
            <a:pPr lvl="0"/>
            <a:r>
              <a:rPr lang="ru-RU" sz="1800" dirty="0"/>
              <a:t>Результаты участия в медиафоруме «</a:t>
            </a:r>
            <a:r>
              <a:rPr lang="ru-RU" sz="1800" dirty="0" err="1"/>
              <a:t>Калужат</a:t>
            </a:r>
            <a:r>
              <a:rPr lang="ru-RU" sz="1800" dirty="0"/>
              <a:t> СМИ»: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Медиаквест</a:t>
            </a:r>
            <a:r>
              <a:rPr lang="ru-RU" b="1" dirty="0"/>
              <a:t> </a:t>
            </a:r>
            <a:r>
              <a:rPr lang="ru-RU" dirty="0"/>
              <a:t>– 8 победителей.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Конкурс видеороликов «Привет, Россия!»: п</a:t>
            </a:r>
            <a:r>
              <a:rPr lang="ru-RU" dirty="0"/>
              <a:t>обедитель – Лиза </a:t>
            </a:r>
            <a:r>
              <a:rPr lang="ru-RU" dirty="0" err="1"/>
              <a:t>Бажал</a:t>
            </a:r>
            <a:r>
              <a:rPr lang="ru-RU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Конкурс видеопоздравлений «С Новым годом,</a:t>
            </a:r>
          </a:p>
          <a:p>
            <a:r>
              <a:rPr lang="ru-RU" b="1" dirty="0"/>
              <a:t>Артек!» -</a:t>
            </a:r>
            <a:r>
              <a:rPr lang="ru-RU" dirty="0"/>
              <a:t> 4 победителя.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Конкурс-</a:t>
            </a:r>
            <a:r>
              <a:rPr lang="ru-RU" b="1" dirty="0" err="1"/>
              <a:t>медиабитва</a:t>
            </a:r>
            <a:r>
              <a:rPr lang="ru-RU" b="1" dirty="0"/>
              <a:t> команд «Артека» - </a:t>
            </a:r>
          </a:p>
          <a:p>
            <a:r>
              <a:rPr lang="ru-RU" b="1" dirty="0">
                <a:solidFill>
                  <a:schemeClr val="accent2"/>
                </a:solidFill>
              </a:rPr>
              <a:t>Гран-при</a:t>
            </a:r>
            <a:r>
              <a:rPr lang="ru-RU" dirty="0"/>
              <a:t>: </a:t>
            </a:r>
          </a:p>
          <a:p>
            <a:r>
              <a:rPr lang="ru-RU" dirty="0"/>
              <a:t>Варя Морозова, Ева Буслаева, Дима Кац, Лиза Шкодина, Лиза </a:t>
            </a:r>
            <a:r>
              <a:rPr lang="ru-RU" dirty="0" err="1"/>
              <a:t>Бажал</a:t>
            </a:r>
            <a:r>
              <a:rPr lang="ru-RU" dirty="0"/>
              <a:t>, Даша Фёдорова, И.Б. Константинова.</a:t>
            </a:r>
          </a:p>
          <a:p>
            <a:endParaRPr lang="ru-RU" sz="1800" dirty="0"/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FFE78E-869A-4E5D-8A74-BC216E0C7FB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r="16040"/>
          <a:stretch>
            <a:fillRect/>
          </a:stretch>
        </p:blipFill>
        <p:spPr bwMode="auto">
          <a:xfrm>
            <a:off x="5137427" y="915012"/>
            <a:ext cx="3421368" cy="27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DF9A1B7-D215-461C-B3D7-ACE9B048C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b="6563"/>
          <a:stretch/>
        </p:blipFill>
        <p:spPr bwMode="auto">
          <a:xfrm>
            <a:off x="8331022" y="4474805"/>
            <a:ext cx="3683201" cy="204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550C950-7487-46D3-8709-B6366A514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8060" r="10422" b="5939"/>
          <a:stretch/>
        </p:blipFill>
        <p:spPr bwMode="auto">
          <a:xfrm rot="1048999">
            <a:off x="4677541" y="3443600"/>
            <a:ext cx="3359435" cy="20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4ECFA90-D2D4-4B84-A17B-5714AD062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29" y="1790234"/>
            <a:ext cx="2755686" cy="20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BCEA4C-6223-4E7C-8C79-FDB8E78E5543}"/>
              </a:ext>
            </a:extLst>
          </p:cNvPr>
          <p:cNvSpPr txBox="1"/>
          <p:nvPr/>
        </p:nvSpPr>
        <p:spPr>
          <a:xfrm>
            <a:off x="8592855" y="874786"/>
            <a:ext cx="34213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Участница нашей команды </a:t>
            </a:r>
            <a:r>
              <a:rPr lang="ru-RU" sz="1300" b="1" dirty="0">
                <a:solidFill>
                  <a:schemeClr val="accent2"/>
                </a:solidFill>
              </a:rPr>
              <a:t>Лиза Шкодина </a:t>
            </a:r>
            <a:r>
              <a:rPr lang="ru-RU" sz="1300" dirty="0"/>
              <a:t>сделала своими руками «</a:t>
            </a:r>
            <a:r>
              <a:rPr lang="ru-RU" sz="1300" dirty="0" err="1"/>
              <a:t>бомбическое</a:t>
            </a:r>
            <a:r>
              <a:rPr lang="ru-RU" sz="1300" dirty="0"/>
              <a:t>» одеяло в стиле ЛЮЖ для прохождения квеста. Это теперь наш раритет! </a:t>
            </a:r>
            <a:r>
              <a:rPr lang="ru-RU" sz="1300" dirty="0">
                <a:sym typeface="Wingdings" panose="05000000000000000000" pitchFamily="2" charset="2"/>
              </a:rPr>
              <a:t></a:t>
            </a:r>
            <a:endParaRPr lang="ru-RU" sz="13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1B11B-1967-4F84-B72F-572AEFA0FE23}"/>
              </a:ext>
            </a:extLst>
          </p:cNvPr>
          <p:cNvSpPr txBox="1"/>
          <p:nvPr/>
        </p:nvSpPr>
        <p:spPr>
          <a:xfrm>
            <a:off x="8727349" y="3826643"/>
            <a:ext cx="34213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Спикеры и педагоги форума поддержали наш флешмоб в защиту животных в самоизоляции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18F27872-9DC0-424B-8B97-ECAA83E0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872">
            <a:off x="6400955" y="4437550"/>
            <a:ext cx="2061986" cy="206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4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4188" y="874691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3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77547" y="1425932"/>
            <a:ext cx="4295410" cy="323147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900" b="1" dirty="0">
                <a:solidFill>
                  <a:schemeClr val="accent2"/>
                </a:solidFill>
              </a:rPr>
              <a:t>VII </a:t>
            </a:r>
            <a:r>
              <a:rPr lang="ru-RU" sz="1900" b="1" dirty="0">
                <a:solidFill>
                  <a:schemeClr val="accent2"/>
                </a:solidFill>
              </a:rPr>
              <a:t>международный медиафорум «Артек»   в режиме оффлайн</a:t>
            </a:r>
          </a:p>
          <a:p>
            <a:pPr lvl="0"/>
            <a:r>
              <a:rPr lang="ru-RU" sz="1800" b="1" dirty="0"/>
              <a:t>3 смена с 23 февраля по 15 марта</a:t>
            </a:r>
          </a:p>
          <a:p>
            <a:pPr lvl="0"/>
            <a:r>
              <a:rPr lang="ru-RU" sz="1800" dirty="0"/>
              <a:t>Это история о том, как мечта сбылась – мечта четырёх ребят из медиацентра «</a:t>
            </a:r>
            <a:r>
              <a:rPr lang="ru-RU" sz="1800" dirty="0" err="1"/>
              <a:t>Калужата</a:t>
            </a:r>
            <a:r>
              <a:rPr lang="ru-RU" sz="1800" dirty="0"/>
              <a:t> СМИ», их родителей и руководителя. Наши ребята выиграли в </a:t>
            </a:r>
            <a:r>
              <a:rPr lang="ru-RU" sz="1800" dirty="0" err="1"/>
              <a:t>кокурсе</a:t>
            </a:r>
            <a:r>
              <a:rPr lang="ru-RU" sz="1800" dirty="0"/>
              <a:t> «Взгляд в </a:t>
            </a:r>
            <a:r>
              <a:rPr lang="ru-RU" sz="1800" dirty="0" err="1"/>
              <a:t>медиабудущее</a:t>
            </a:r>
            <a:r>
              <a:rPr lang="ru-RU" sz="1800" dirty="0"/>
              <a:t>» (а Лиза </a:t>
            </a:r>
            <a:r>
              <a:rPr lang="ru-RU" sz="1800" dirty="0" err="1"/>
              <a:t>Бажал</a:t>
            </a:r>
            <a:r>
              <a:rPr lang="ru-RU" sz="1800" dirty="0"/>
              <a:t> - и в команде, и как </a:t>
            </a:r>
            <a:r>
              <a:rPr lang="ru-RU" sz="1800" dirty="0" err="1"/>
              <a:t>медиалидер</a:t>
            </a:r>
            <a:r>
              <a:rPr lang="ru-RU" sz="1800" dirty="0"/>
              <a:t>) и поехали на </a:t>
            </a:r>
            <a:r>
              <a:rPr lang="ru-RU" sz="1800" dirty="0" err="1"/>
              <a:t>медиасмену</a:t>
            </a:r>
            <a:r>
              <a:rPr lang="ru-RU" sz="1800" dirty="0"/>
              <a:t> в «Артек»! </a:t>
            </a:r>
          </a:p>
          <a:p>
            <a:pPr lvl="0"/>
            <a:r>
              <a:rPr lang="ru-RU" sz="1800" dirty="0"/>
              <a:t>К счастью родители и медиацентр могли из Калуги наблюдать за ребятами благодаря веб-камерам и прямым трансляциям.</a:t>
            </a: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C74577-97B1-4870-954C-87C8D3ACC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17" y="936625"/>
            <a:ext cx="3385676" cy="19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D3B99D3-9421-4FA1-81F1-EA3A28D3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96" y="3575318"/>
            <a:ext cx="3298521" cy="18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C51DA0F-C967-4225-AC7E-64E70EFCA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929" y="944660"/>
            <a:ext cx="3118993" cy="23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8C78849B-267B-49C2-9534-B0986852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401" y="3576649"/>
            <a:ext cx="3298521" cy="18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676A9B6-7400-4373-AA0B-1648BD26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2" y="4657402"/>
            <a:ext cx="3298521" cy="1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зрыв: 8 точек 1">
            <a:extLst>
              <a:ext uri="{FF2B5EF4-FFF2-40B4-BE49-F238E27FC236}">
                <a16:creationId xmlns:a16="http://schemas.microsoft.com/office/drawing/2014/main" id="{23F4053B-0486-461B-8834-F9AE6F327FE0}"/>
              </a:ext>
            </a:extLst>
          </p:cNvPr>
          <p:cNvSpPr/>
          <p:nvPr/>
        </p:nvSpPr>
        <p:spPr>
          <a:xfrm>
            <a:off x="6882911" y="1440543"/>
            <a:ext cx="2868397" cy="3356540"/>
          </a:xfrm>
          <a:prstGeom prst="irregularSeal1">
            <a:avLst/>
          </a:prstGeom>
          <a:solidFill>
            <a:srgbClr val="F6A400"/>
          </a:solidFill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CC0FAD2-3BAE-4B9A-992B-5011A2EC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01" y="2393261"/>
            <a:ext cx="1088328" cy="14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3666E3-CFD9-4B23-BFA3-F24A6A9A3D25}"/>
              </a:ext>
            </a:extLst>
          </p:cNvPr>
          <p:cNvSpPr txBox="1"/>
          <p:nvPr/>
        </p:nvSpPr>
        <p:spPr>
          <a:xfrm>
            <a:off x="2616056" y="4704139"/>
            <a:ext cx="168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AF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Дима Кац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39B857-FB94-4983-9CB8-F674A506CED7}"/>
              </a:ext>
            </a:extLst>
          </p:cNvPr>
          <p:cNvSpPr txBox="1"/>
          <p:nvPr/>
        </p:nvSpPr>
        <p:spPr>
          <a:xfrm>
            <a:off x="6643287" y="4631384"/>
            <a:ext cx="168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AF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Варя Морозова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DA7F0-698C-405E-8CA5-817EDF4D6344}"/>
              </a:ext>
            </a:extLst>
          </p:cNvPr>
          <p:cNvSpPr txBox="1"/>
          <p:nvPr/>
        </p:nvSpPr>
        <p:spPr>
          <a:xfrm>
            <a:off x="4765949" y="992084"/>
            <a:ext cx="168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AF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Даша Фёдорова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AAB39-845F-4D00-B6C5-9303CF570DC9}"/>
              </a:ext>
            </a:extLst>
          </p:cNvPr>
          <p:cNvSpPr txBox="1"/>
          <p:nvPr/>
        </p:nvSpPr>
        <p:spPr>
          <a:xfrm>
            <a:off x="10423669" y="2681802"/>
            <a:ext cx="168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AF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Лиза </a:t>
            </a:r>
            <a:r>
              <a:rPr lang="ru-RU" b="1" dirty="0" err="1">
                <a:solidFill>
                  <a:srgbClr val="FFAF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Бажал</a:t>
            </a:r>
            <a:endParaRPr lang="ru-RU" b="1" dirty="0">
              <a:solidFill>
                <a:srgbClr val="FFAF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7800" y="5473005"/>
            <a:ext cx="7968512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accent2"/>
                </a:solidFill>
              </a:rPr>
              <a:t>Наши результаты  </a:t>
            </a:r>
            <a:r>
              <a:rPr lang="ru-RU" sz="1150" dirty="0"/>
              <a:t>Д. </a:t>
            </a:r>
            <a:r>
              <a:rPr lang="ru-RU" sz="1150" dirty="0" err="1"/>
              <a:t>Кац</a:t>
            </a:r>
            <a:r>
              <a:rPr lang="ru-RU" sz="1150" dirty="0"/>
              <a:t> – </a:t>
            </a:r>
            <a:r>
              <a:rPr lang="ru-RU" sz="1150" b="1" dirty="0"/>
              <a:t>диплом I степени </a:t>
            </a:r>
            <a:r>
              <a:rPr lang="ru-RU" sz="1150" dirty="0"/>
              <a:t>за разработку и реализацию телепрограммы «Объектив «Артека» в качестве фотографа;  В. Морозова – </a:t>
            </a:r>
            <a:r>
              <a:rPr lang="ru-RU" sz="1150" b="1" dirty="0"/>
              <a:t>диплом II степени </a:t>
            </a:r>
            <a:r>
              <a:rPr lang="ru-RU" sz="1150" dirty="0"/>
              <a:t>за работу в качестве оператора, диплом победителя на этапе «Рисунки на асфальте» в программе «Остров творчества»;  Е. </a:t>
            </a:r>
            <a:r>
              <a:rPr lang="ru-RU" sz="1150" dirty="0" err="1"/>
              <a:t>Бажал</a:t>
            </a:r>
            <a:r>
              <a:rPr lang="ru-RU" sz="1150" dirty="0"/>
              <a:t> – два </a:t>
            </a:r>
            <a:r>
              <a:rPr lang="ru-RU" sz="1150" b="1" dirty="0"/>
              <a:t>гран-при</a:t>
            </a:r>
            <a:r>
              <a:rPr lang="ru-RU" sz="1150" dirty="0"/>
              <a:t> участнику команд двух лучших </a:t>
            </a:r>
            <a:r>
              <a:rPr lang="ru-RU" sz="1150" dirty="0" err="1"/>
              <a:t>медиапроектов</a:t>
            </a:r>
            <a:r>
              <a:rPr lang="ru-RU" sz="1150" dirty="0"/>
              <a:t>, выпущенных в рамках VII Международного </a:t>
            </a:r>
            <a:r>
              <a:rPr lang="ru-RU" sz="1150" dirty="0" err="1"/>
              <a:t>медиафорума</a:t>
            </a:r>
            <a:r>
              <a:rPr lang="ru-RU" sz="1150" dirty="0"/>
              <a:t> «Артек», диплом I степени за </a:t>
            </a:r>
            <a:r>
              <a:rPr lang="ru-RU" sz="1150" dirty="0" err="1"/>
              <a:t>продюсирование</a:t>
            </a:r>
            <a:r>
              <a:rPr lang="ru-RU" sz="1150" dirty="0"/>
              <a:t> </a:t>
            </a:r>
            <a:r>
              <a:rPr lang="ru-RU" sz="1150" dirty="0" err="1"/>
              <a:t>медиапроекта</a:t>
            </a:r>
            <a:r>
              <a:rPr lang="ru-RU" sz="1150" dirty="0"/>
              <a:t> и отличную работу оператора передвижной телевизионной станции; Д. Фёдорова – </a:t>
            </a:r>
            <a:r>
              <a:rPr lang="ru-RU" sz="1150" b="1" dirty="0"/>
              <a:t>диплом I степени </a:t>
            </a:r>
            <a:r>
              <a:rPr lang="ru-RU" sz="1150" dirty="0"/>
              <a:t>за лучшую работу ведущей.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110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734207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4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09927" y="1367035"/>
            <a:ext cx="4947795" cy="429274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Октябрь 2020 года. Наши результаты. </a:t>
            </a: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20A9B90-5FA9-43AC-B157-E1548B1CF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8" b="28621"/>
          <a:stretch/>
        </p:blipFill>
        <p:spPr bwMode="auto">
          <a:xfrm>
            <a:off x="9734843" y="4206453"/>
            <a:ext cx="2134178" cy="12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72C4B1-2824-4613-8407-728D8EE646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5"/>
          <a:stretch/>
        </p:blipFill>
        <p:spPr>
          <a:xfrm>
            <a:off x="5678638" y="3143073"/>
            <a:ext cx="3934128" cy="2346320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D51E627-0271-40AA-ACCD-83236EBC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03" y="1123041"/>
            <a:ext cx="2464067" cy="15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50E9759-EF6B-4317-9DD6-F9D72A0C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20" y="4996973"/>
            <a:ext cx="2691558" cy="15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3FCE78B-824D-4F3C-8200-18827EFF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9" y="4996974"/>
            <a:ext cx="2422401" cy="15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BDB01A4A-1981-4815-B87A-A7D5420EF7DB}"/>
              </a:ext>
            </a:extLst>
          </p:cNvPr>
          <p:cNvSpPr txBox="1">
            <a:spLocks/>
          </p:cNvSpPr>
          <p:nvPr/>
        </p:nvSpPr>
        <p:spPr>
          <a:xfrm>
            <a:off x="287132" y="1807216"/>
            <a:ext cx="5285587" cy="2973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/>
              <a:t>Конкурс домашних заданий:</a:t>
            </a:r>
          </a:p>
          <a:p>
            <a:r>
              <a:rPr lang="ru-RU" sz="1400" dirty="0"/>
              <a:t>1 место – С. </a:t>
            </a:r>
            <a:r>
              <a:rPr lang="ru-RU" sz="1400" dirty="0" err="1"/>
              <a:t>Никонович</a:t>
            </a:r>
            <a:r>
              <a:rPr lang="ru-RU" sz="1400" dirty="0"/>
              <a:t> в номинации «Печатная журналистика»;    2 место – В. Морозова, А. </a:t>
            </a:r>
            <a:r>
              <a:rPr lang="ru-RU" sz="1400" dirty="0" err="1"/>
              <a:t>Каськова</a:t>
            </a:r>
            <a:r>
              <a:rPr lang="ru-RU" sz="1400" dirty="0"/>
              <a:t> в номинации «Радиожурналистика»; 2 место – В. </a:t>
            </a:r>
            <a:r>
              <a:rPr lang="ru-RU" sz="1400" dirty="0" err="1"/>
              <a:t>Варичкина</a:t>
            </a:r>
            <a:r>
              <a:rPr lang="ru-RU" sz="1400" dirty="0"/>
              <a:t> в номинации «Интернет-журналистика».</a:t>
            </a:r>
          </a:p>
          <a:p>
            <a:r>
              <a:rPr lang="ru-RU" sz="1400" b="1" dirty="0"/>
              <a:t>Конкурс I дедлайна: </a:t>
            </a:r>
            <a:r>
              <a:rPr lang="ru-RU" sz="1400" dirty="0"/>
              <a:t>1 место – Е. </a:t>
            </a:r>
            <a:r>
              <a:rPr lang="ru-RU" sz="1400" dirty="0" err="1"/>
              <a:t>Бажал</a:t>
            </a:r>
            <a:r>
              <a:rPr lang="ru-RU" sz="1400" dirty="0"/>
              <a:t> в номинации «Печатная журналистика»; 2 место – В. </a:t>
            </a:r>
            <a:r>
              <a:rPr lang="ru-RU" sz="1400" dirty="0" err="1"/>
              <a:t>Крицкая</a:t>
            </a:r>
            <a:r>
              <a:rPr lang="ru-RU" sz="1400" dirty="0"/>
              <a:t>, Ю. Кирсанова, В. Страхова в номинации «Тележурналистика».</a:t>
            </a:r>
          </a:p>
          <a:p>
            <a:r>
              <a:rPr lang="ru-RU" sz="1400" b="1" dirty="0"/>
              <a:t>Конкурс III дедлайна: </a:t>
            </a:r>
            <a:r>
              <a:rPr lang="ru-RU" sz="1400" dirty="0"/>
              <a:t>1 место – В. Морозова, </a:t>
            </a:r>
            <a:r>
              <a:rPr lang="ru-RU" sz="1400" dirty="0" err="1"/>
              <a:t>Е.Буслаева</a:t>
            </a:r>
            <a:r>
              <a:rPr lang="ru-RU" sz="1400" dirty="0"/>
              <a:t> в номинации «Радиожурналистика». 2 место – А. </a:t>
            </a:r>
            <a:r>
              <a:rPr lang="ru-RU" sz="1400" dirty="0" err="1"/>
              <a:t>Каськова</a:t>
            </a:r>
            <a:r>
              <a:rPr lang="ru-RU" sz="1400" dirty="0"/>
              <a:t> в номинации «Интернет-журналистика». </a:t>
            </a:r>
          </a:p>
          <a:p>
            <a:r>
              <a:rPr lang="ru-RU" sz="1400" dirty="0"/>
              <a:t>Конкурс IV дедлайна, номинация «Интернет-журналистика». : 2 место – Дмитрий Кац, 2 место – Е. </a:t>
            </a:r>
            <a:r>
              <a:rPr lang="ru-RU" sz="1400" dirty="0" err="1"/>
              <a:t>Бажал</a:t>
            </a:r>
            <a:r>
              <a:rPr lang="ru-RU" sz="1400" dirty="0"/>
              <a:t>, 3 место – П. Логунова.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021E5-E690-4354-BAA3-A8DCA795E924}"/>
              </a:ext>
            </a:extLst>
          </p:cNvPr>
          <p:cNvSpPr txBox="1"/>
          <p:nvPr/>
        </p:nvSpPr>
        <p:spPr>
          <a:xfrm>
            <a:off x="5785408" y="5477368"/>
            <a:ext cx="5806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Уникальная поездка! </a:t>
            </a:r>
            <a:r>
              <a:rPr lang="ru-RU" dirty="0"/>
              <a:t>Ехали в Калининград отдыхать, а в параллельно онлайн участвовали в «Префиксе». Вернулись – и продолжили онлайн-обучение на форуме.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EDFA22D-C6FB-4777-B01B-2DBDD0903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54" y="1076436"/>
            <a:ext cx="3604867" cy="26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E3C7A4-77D1-4382-9430-3AC2D20825AB}"/>
              </a:ext>
            </a:extLst>
          </p:cNvPr>
          <p:cNvSpPr txBox="1"/>
          <p:nvPr/>
        </p:nvSpPr>
        <p:spPr>
          <a:xfrm>
            <a:off x="4772025" y="234402"/>
            <a:ext cx="709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</a:t>
            </a:r>
            <a:r>
              <a:rPr lang="ru-RU" b="1" dirty="0">
                <a:solidFill>
                  <a:schemeClr val="bg1"/>
                </a:solidFill>
              </a:rPr>
              <a:t> Международный образовательный медиафорум «Префикс +10»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14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5865" y="926892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5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900" y="1576243"/>
            <a:ext cx="3932237" cy="4292745"/>
          </a:xfrm>
        </p:spPr>
        <p:txBody>
          <a:bodyPr>
            <a:normAutofit/>
          </a:bodyPr>
          <a:lstStyle/>
          <a:p>
            <a:pPr lvl="0"/>
            <a:r>
              <a:rPr lang="ru-RU" sz="1800" b="1" dirty="0">
                <a:solidFill>
                  <a:schemeClr val="accent2"/>
                </a:solidFill>
              </a:rPr>
              <a:t>Обучение в киношколе Павла Морозова и участие в Межрегиональном кинофестивале  им. В. </a:t>
            </a:r>
            <a:r>
              <a:rPr lang="ru-RU" sz="1800" b="1" dirty="0" err="1">
                <a:solidFill>
                  <a:schemeClr val="accent2"/>
                </a:solidFill>
              </a:rPr>
              <a:t>Трегубовича</a:t>
            </a:r>
            <a:r>
              <a:rPr lang="ru-RU" sz="1800" b="1" dirty="0">
                <a:solidFill>
                  <a:schemeClr val="accent2"/>
                </a:solidFill>
              </a:rPr>
              <a:t>. </a:t>
            </a:r>
          </a:p>
          <a:p>
            <a:pPr lvl="0"/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Ноябрь-декабрь 2020 года.</a:t>
            </a: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1D3957-07A1-48FD-BB7B-68BC48FF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799" y="924540"/>
            <a:ext cx="2562456" cy="36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5CA2EE6-55DB-4C95-A4F4-11A3B3B3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16" y="924540"/>
            <a:ext cx="2212710" cy="29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6FE14D4-205A-4A71-8355-7FDA96E2F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699"/>
          <a:stretch/>
        </p:blipFill>
        <p:spPr bwMode="auto">
          <a:xfrm>
            <a:off x="536323" y="3125653"/>
            <a:ext cx="3404240" cy="280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7BDB87B-6D1D-46CC-A6B2-21FB0E28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27" y="4182549"/>
            <a:ext cx="3093628" cy="23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C7CC0C13-1D2E-449D-873F-2910E37A5F60}"/>
              </a:ext>
            </a:extLst>
          </p:cNvPr>
          <p:cNvSpPr txBox="1">
            <a:spLocks/>
          </p:cNvSpPr>
          <p:nvPr/>
        </p:nvSpPr>
        <p:spPr>
          <a:xfrm>
            <a:off x="3999249" y="4296046"/>
            <a:ext cx="4695378" cy="280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/>
              <a:t>Приёмы, которым мы научились на онлайн-занятиях у режиссёра и сценариста Павла Морозова, мы применяем до сих, пор, а какие-то держим в памяти и мечтаем вскоре применить на киносъёмочной площадке. После курса мы приняли участие в конкурсе, за пару дней сняли фильм «Субботний </a:t>
            </a:r>
            <a:r>
              <a:rPr lang="en-US" sz="1700" dirty="0"/>
              <a:t>ZOOM</a:t>
            </a:r>
            <a:r>
              <a:rPr lang="ru-RU" sz="1700" dirty="0"/>
              <a:t>» и выиграли портативные осветительные приборы. Используем!</a:t>
            </a: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DBBA765-A09E-42F5-B09F-8F1EBF223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98" y="924540"/>
            <a:ext cx="2465029" cy="329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17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6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8640" y="1576243"/>
            <a:ext cx="4223385" cy="4292745"/>
          </a:xfrm>
        </p:spPr>
        <p:txBody>
          <a:bodyPr>
            <a:normAutofit/>
          </a:bodyPr>
          <a:lstStyle/>
          <a:p>
            <a:pPr lvl="0"/>
            <a:r>
              <a:rPr lang="ru-RU" sz="1800" b="1" dirty="0">
                <a:solidFill>
                  <a:schemeClr val="accent2"/>
                </a:solidFill>
              </a:rPr>
              <a:t>Реализация просветительского проекта </a:t>
            </a:r>
            <a:r>
              <a:rPr lang="ru-RU" sz="1800" b="1" dirty="0"/>
              <a:t>медиацентра «</a:t>
            </a:r>
            <a:r>
              <a:rPr lang="ru-RU" sz="1800" b="1" dirty="0" err="1"/>
              <a:t>Калужата</a:t>
            </a:r>
            <a:r>
              <a:rPr lang="ru-RU" sz="1800" b="1" dirty="0"/>
              <a:t> СМИ», посвящённого 60-летнему юбилею первого полёта человека в космос, на базе нашего Дворца пионеров</a:t>
            </a:r>
            <a:r>
              <a:rPr lang="ru-RU" sz="1800" b="1" dirty="0">
                <a:solidFill>
                  <a:schemeClr val="accent2"/>
                </a:solidFill>
              </a:rPr>
              <a:t>. Январь-апрель 2021 г.</a:t>
            </a:r>
            <a:endParaRPr lang="ru-RU" sz="1800" dirty="0">
              <a:solidFill>
                <a:schemeClr val="accent2"/>
              </a:solidFill>
            </a:endParaRP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75AF186-89F3-434B-9D33-96896E4A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89" y="98742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6911AC5-AA22-4EAE-AF4A-A19B72C8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24" y="3167403"/>
            <a:ext cx="3528423" cy="26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6F286F-11F2-498D-A308-F7C974291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320" y="4600062"/>
            <a:ext cx="3628240" cy="2039889"/>
          </a:xfrm>
          <a:prstGeom prst="rect">
            <a:avLst/>
          </a:prstGeom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3DBEEFE-9D1A-4F75-9B1A-C24FC8A6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40" y="3307046"/>
            <a:ext cx="2958343" cy="22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0AE729-4333-4589-B79C-A2B873B78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808" y="3013805"/>
            <a:ext cx="3017088" cy="1696283"/>
          </a:xfrm>
          <a:prstGeom prst="rect">
            <a:avLst/>
          </a:prstGeom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D81F080F-8E80-4376-B479-9AB1B570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15" y="975458"/>
            <a:ext cx="2915721" cy="217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6C16D8-6F40-41D8-A663-9C0F3DD260BD}"/>
              </a:ext>
            </a:extLst>
          </p:cNvPr>
          <p:cNvSpPr txBox="1"/>
          <p:nvPr/>
        </p:nvSpPr>
        <p:spPr>
          <a:xfrm>
            <a:off x="899626" y="5639081"/>
            <a:ext cx="723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Наш учебный фильм </a:t>
            </a:r>
          </a:p>
          <a:p>
            <a:r>
              <a:rPr lang="ru-RU" sz="1600" b="1" dirty="0">
                <a:solidFill>
                  <a:schemeClr val="accent2"/>
                </a:solidFill>
              </a:rPr>
              <a:t>«Он век космический открыл» </a:t>
            </a:r>
            <a:r>
              <a:rPr lang="ru-RU" sz="1600" dirty="0"/>
              <a:t>занял 1 место на областном этапе Всероссийского конкурса «Десятая муза» в 2021 году.</a:t>
            </a:r>
          </a:p>
        </p:txBody>
      </p:sp>
    </p:spTree>
    <p:extLst>
      <p:ext uri="{BB962C8B-B14F-4D97-AF65-F5344CB8AC3E}">
        <p14:creationId xmlns:p14="http://schemas.microsoft.com/office/powerpoint/2010/main" val="5138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7707B3-ED49-4600-8BCA-A176D587AA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3423"/>
          <a:stretch>
            <a:fillRect/>
          </a:stretch>
        </p:blipFill>
        <p:spPr>
          <a:xfrm>
            <a:off x="8307329" y="945293"/>
            <a:ext cx="3621013" cy="28591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624" y="634534"/>
            <a:ext cx="4349993" cy="1205346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Ирина Борисовна</a:t>
            </a:r>
            <a:br>
              <a:rPr lang="ru-RU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ru-RU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Константинова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63659" y="1882516"/>
            <a:ext cx="7971006" cy="4792604"/>
          </a:xfrm>
        </p:spPr>
        <p:txBody>
          <a:bodyPr numCol="2">
            <a:normAutofit fontScale="70000" lnSpcReduction="20000"/>
          </a:bodyPr>
          <a:lstStyle/>
          <a:p>
            <a:r>
              <a:rPr lang="ru-RU" u="sng" dirty="0"/>
              <a:t>Образование</a:t>
            </a:r>
          </a:p>
          <a:p>
            <a:r>
              <a:rPr lang="ru-RU" dirty="0"/>
              <a:t>Калужский государственный педагогический институт  им. К. Э. Циолковского, 1990/1994. Специальность – русский язык и литература.</a:t>
            </a:r>
          </a:p>
          <a:p>
            <a:r>
              <a:rPr lang="ru-RU" dirty="0"/>
              <a:t>Школа копирайтинга, курсы на бирже копирайтинга </a:t>
            </a:r>
            <a:r>
              <a:rPr lang="ru-RU" dirty="0" err="1"/>
              <a:t>ContentMonster</a:t>
            </a:r>
            <a:r>
              <a:rPr lang="ru-RU" dirty="0"/>
              <a:t>, 2014 год.</a:t>
            </a:r>
          </a:p>
          <a:p>
            <a:r>
              <a:rPr lang="ru-RU" dirty="0"/>
              <a:t>Онлайн-курс «Язык современной рекламы и СМИ», СПбГУ, 2017 год.</a:t>
            </a:r>
          </a:p>
          <a:p>
            <a:r>
              <a:rPr lang="ru-RU" dirty="0"/>
              <a:t>Интенсив «Сделай стартап за неделю» от Фонда развития инициатив (ФРИИ), 2017 год, Москва-Калуга. </a:t>
            </a:r>
          </a:p>
          <a:p>
            <a:r>
              <a:rPr lang="ru-RU" u="sng" dirty="0"/>
              <a:t>Курсы повышения квалификации </a:t>
            </a:r>
          </a:p>
          <a:p>
            <a:r>
              <a:rPr lang="ru-RU" dirty="0"/>
              <a:t>«Инновационно-проектная деятельность как ресурс развития региональной системы образования, 2016 год, Калуга, КГИРО».</a:t>
            </a:r>
          </a:p>
          <a:p>
            <a:r>
              <a:rPr lang="ru-RU" dirty="0"/>
              <a:t>"Повышение ИКТ компетенции педагога в условиях реализации ФГОС", 2020 год. КОГОАУ ДПО «ИРО Кировской области», 2020 год. </a:t>
            </a:r>
          </a:p>
          <a:p>
            <a:r>
              <a:rPr lang="ru-RU" dirty="0"/>
              <a:t>«Создание новых мест дополнительного образования детей в субъектах Российской Федерации». ВШЭ, Москва, 2020 год.</a:t>
            </a:r>
          </a:p>
          <a:p>
            <a:r>
              <a:rPr lang="ru-RU" dirty="0"/>
              <a:t>Обучение в рамках Всероссийского образовательного проекта «Цифровая журналистика». АНО «Цифровые платформы». 2020 год.</a:t>
            </a:r>
          </a:p>
          <a:p>
            <a:r>
              <a:rPr lang="ru-RU" u="sng" dirty="0"/>
              <a:t>Участие в </a:t>
            </a:r>
            <a:r>
              <a:rPr lang="ru-RU" u="sng" dirty="0" err="1"/>
              <a:t>медиаобразовательных</a:t>
            </a:r>
            <a:r>
              <a:rPr lang="ru-RU" u="sng" dirty="0"/>
              <a:t> фестивалях и т.п.</a:t>
            </a:r>
          </a:p>
          <a:p>
            <a:r>
              <a:rPr lang="ru-RU" dirty="0"/>
              <a:t>Прослушала мастер-классы и тренинги по направлениям «Кино», «Журналистика», «Фотографии», «Личностный рост», «Лидерство» на Международном фестивале юношеских СМИ и киностудий «Волжские встречи»- 28, 29, 30*.  Спикер фестиваля- 30*. </a:t>
            </a:r>
          </a:p>
          <a:p>
            <a:r>
              <a:rPr lang="ru-RU" dirty="0"/>
              <a:t>Прослушала курс лекций по современной журналистике программ III, IV, V, </a:t>
            </a:r>
            <a:r>
              <a:rPr lang="en-US" dirty="0"/>
              <a:t>VI</a:t>
            </a:r>
            <a:r>
              <a:rPr lang="ru-RU" dirty="0"/>
              <a:t> Международного медиафорума «Префикс+10», Курск. Спикер фестиваля- IV, V.</a:t>
            </a:r>
          </a:p>
          <a:p>
            <a:r>
              <a:rPr lang="ru-RU" dirty="0"/>
              <a:t>Участие в Межрегиональной конференции «Школьное телевидение: модель образования XXI века», 2018, 2019, 2020 </a:t>
            </a:r>
            <a:r>
              <a:rPr lang="ru-RU" dirty="0" err="1"/>
              <a:t>г.г</a:t>
            </a:r>
            <a:r>
              <a:rPr lang="ru-RU" dirty="0"/>
              <a:t>. Петрозаводск. Спикер конференции в 2019,2020 </a:t>
            </a:r>
            <a:r>
              <a:rPr lang="ru-RU" dirty="0" err="1"/>
              <a:t>г.г</a:t>
            </a:r>
            <a:r>
              <a:rPr lang="ru-RU" dirty="0"/>
              <a:t>.</a:t>
            </a:r>
          </a:p>
          <a:p>
            <a:r>
              <a:rPr lang="ru-RU" u="sng" dirty="0"/>
              <a:t>Опыт работы: учитель-филолог</a:t>
            </a:r>
          </a:p>
          <a:p>
            <a:r>
              <a:rPr lang="ru-RU" dirty="0"/>
              <a:t>МБОУ «СОШ №8» г. Калуги.</a:t>
            </a:r>
          </a:p>
          <a:p>
            <a:r>
              <a:rPr lang="ru-RU" dirty="0"/>
              <a:t>НП «Телешкола», г. Москва.</a:t>
            </a:r>
          </a:p>
          <a:p>
            <a:r>
              <a:rPr lang="ru-RU" dirty="0"/>
              <a:t>Калужский областной центр образования.</a:t>
            </a:r>
          </a:p>
          <a:p>
            <a:r>
              <a:rPr lang="ru-RU" u="sng" dirty="0"/>
              <a:t>Опыт работы: методист</a:t>
            </a:r>
          </a:p>
          <a:p>
            <a:r>
              <a:rPr lang="ru-RU" dirty="0"/>
              <a:t>Калужский государственный институт модернизации образования.</a:t>
            </a:r>
          </a:p>
          <a:p>
            <a:r>
              <a:rPr lang="ru-RU" u="sng" dirty="0"/>
              <a:t>Опыт работы: </a:t>
            </a:r>
            <a:r>
              <a:rPr lang="ru-RU" u="sng" dirty="0" err="1"/>
              <a:t>медиапедагог</a:t>
            </a:r>
            <a:endParaRPr lang="ru-RU" u="sng" dirty="0"/>
          </a:p>
          <a:p>
            <a:r>
              <a:rPr lang="ru-RU" dirty="0"/>
              <a:t>НСП МЭШДОМ МБОУДО </a:t>
            </a:r>
            <a:r>
              <a:rPr lang="ru-RU" dirty="0" err="1"/>
              <a:t>ЦРТДиЮ</a:t>
            </a:r>
            <a:r>
              <a:rPr lang="ru-RU" dirty="0"/>
              <a:t> "Созвездие" г. Калуги, куратор отделения СМИ 2015-2019.</a:t>
            </a:r>
          </a:p>
          <a:p>
            <a:r>
              <a:rPr lang="ru-RU" dirty="0"/>
              <a:t>Городская гуманитарная школа г. Калуги</a:t>
            </a:r>
          </a:p>
          <a:p>
            <a:r>
              <a:rPr lang="ru-RU" dirty="0"/>
              <a:t>Городская летняя лагерная смена «Школа одарённых детей» г. Калуги.</a:t>
            </a:r>
          </a:p>
          <a:p>
            <a:r>
              <a:rPr lang="ru-RU" dirty="0"/>
              <a:t>Главный редактор школьных газет «ВМЕСТЕ», «</a:t>
            </a:r>
            <a:r>
              <a:rPr lang="ru-RU" dirty="0" err="1"/>
              <a:t>ШОДелать</a:t>
            </a:r>
            <a:r>
              <a:rPr lang="ru-RU" dirty="0"/>
              <a:t>», с 2015 по 2019 – межшкольной газеты «Классный час» и «</a:t>
            </a:r>
            <a:r>
              <a:rPr lang="en-US" dirty="0" err="1"/>
              <a:t>Starteen</a:t>
            </a:r>
            <a:r>
              <a:rPr lang="ru-RU" dirty="0"/>
              <a:t>».</a:t>
            </a:r>
          </a:p>
          <a:p>
            <a:r>
              <a:rPr lang="ru-RU" b="1" dirty="0"/>
              <a:t>В настоящий момент – руководитель медиацентра «</a:t>
            </a:r>
            <a:r>
              <a:rPr lang="ru-RU" b="1" dirty="0" err="1"/>
              <a:t>Калужата</a:t>
            </a:r>
            <a:r>
              <a:rPr lang="ru-RU" b="1" dirty="0"/>
              <a:t> СМИ» и </a:t>
            </a:r>
            <a:r>
              <a:rPr lang="ru-RU" b="1" dirty="0" err="1"/>
              <a:t>Медиаклуба</a:t>
            </a:r>
            <a:r>
              <a:rPr lang="ru-RU" b="1" dirty="0"/>
              <a:t> «</a:t>
            </a:r>
            <a:r>
              <a:rPr lang="en-US" b="1" dirty="0"/>
              <a:t>KIS</a:t>
            </a:r>
            <a:r>
              <a:rPr lang="ru-RU" b="1" dirty="0"/>
              <a:t>» ГБУ ДО КО «ОЦДОД им. Ю.А. Гагарина» и Калужской Международной школы. </a:t>
            </a: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4121834" y="950642"/>
            <a:ext cx="4112831" cy="3846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п</a:t>
            </a:r>
            <a:r>
              <a:rPr lang="ru-RU" b="1" dirty="0">
                <a:latin typeface="+mn-lt"/>
              </a:rPr>
              <a:t>редседатель </a:t>
            </a:r>
            <a:r>
              <a:rPr lang="ru-RU" b="1" dirty="0"/>
              <a:t>Калужского</a:t>
            </a:r>
            <a:r>
              <a:rPr lang="ru-RU" b="1" dirty="0">
                <a:latin typeface="+mn-lt"/>
              </a:rPr>
              <a:t> регионального отделения ООДО «Лига юных журналистов»</a:t>
            </a:r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6E34C-7038-46DC-8F0D-DD1F55BD8B69}"/>
              </a:ext>
            </a:extLst>
          </p:cNvPr>
          <p:cNvSpPr txBox="1"/>
          <p:nvPr/>
        </p:nvSpPr>
        <p:spPr>
          <a:xfrm>
            <a:off x="8303515" y="3881382"/>
            <a:ext cx="3715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Победитель городского конкурса </a:t>
            </a:r>
            <a:r>
              <a:rPr lang="ru-RU" sz="1200" dirty="0"/>
              <a:t>на соискание премий Городской Управы педагогами муниципальных образовательных учреждений города Калуги за работу с одарёнными детьми в 2017 году.</a:t>
            </a:r>
          </a:p>
          <a:p>
            <a:endParaRPr lang="ru-RU" sz="1200" dirty="0"/>
          </a:p>
          <a:p>
            <a:r>
              <a:rPr lang="ru-RU" sz="1200" b="1" dirty="0"/>
              <a:t>Победитель Всероссийского конкурса </a:t>
            </a:r>
            <a:r>
              <a:rPr lang="ru-RU" sz="1200" dirty="0"/>
              <a:t>создания новых достопримечательностей  «Культурный след» в 2019 году.</a:t>
            </a:r>
          </a:p>
          <a:p>
            <a:endParaRPr lang="ru-RU" sz="1200" dirty="0"/>
          </a:p>
          <a:p>
            <a:r>
              <a:rPr lang="ru-RU" sz="1200" b="1" dirty="0"/>
              <a:t>Победитель и лауреат Калужского областного этапа Всероссийского конкурса </a:t>
            </a:r>
            <a:r>
              <a:rPr lang="ru-RU" sz="1200" dirty="0"/>
              <a:t>школьных изданий «Больше изданий хороших и разных» в номинации «Лучшая педагогическая практика» в 2019 и 2020 </a:t>
            </a:r>
            <a:r>
              <a:rPr lang="ru-RU" sz="1200" dirty="0" err="1"/>
              <a:t>г.г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5573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7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6232" y="1576243"/>
            <a:ext cx="7277270" cy="497930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2100" b="1" dirty="0">
                <a:solidFill>
                  <a:schemeClr val="accent2"/>
                </a:solidFill>
              </a:rPr>
              <a:t>Калужский областной фестиваль школьной прессы образовательных организаций Калужской области в рамках Всероссийского конкурса школьных изданий «Больше изданий хороших и разных».</a:t>
            </a:r>
          </a:p>
          <a:p>
            <a:pPr lvl="0"/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Сразу </a:t>
            </a:r>
            <a:r>
              <a:rPr lang="ru-RU" sz="2100" b="1" dirty="0">
                <a:solidFill>
                  <a:schemeClr val="accent2"/>
                </a:solidFill>
              </a:rPr>
              <a:t>две </a:t>
            </a:r>
            <a:r>
              <a:rPr lang="ru-RU" sz="2100" b="1" dirty="0" err="1">
                <a:solidFill>
                  <a:schemeClr val="accent2"/>
                </a:solidFill>
              </a:rPr>
              <a:t>медиаточки</a:t>
            </a:r>
            <a:r>
              <a:rPr lang="ru-RU" sz="2100" b="1" dirty="0">
                <a:solidFill>
                  <a:schemeClr val="accent2"/>
                </a:solidFill>
              </a:rPr>
              <a:t> 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Калужской ЛЮЖ попали в победители и призёры конкурса!</a:t>
            </a:r>
          </a:p>
          <a:p>
            <a:pPr lvl="0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Номинация «Лучшая детская газета»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/>
                </a:solidFill>
              </a:rPr>
              <a:t>Газета «ВМЕСТЕ» </a:t>
            </a:r>
            <a:r>
              <a:rPr lang="ru-RU" sz="1800" dirty="0"/>
              <a:t>МБОУ «Средняя общеобразовательная школа № 8 г. Калуги», КРО ООДО «Лига юных журналистов» - </a:t>
            </a:r>
            <a:r>
              <a:rPr lang="ru-RU" sz="1800" b="1" dirty="0">
                <a:solidFill>
                  <a:schemeClr val="accent2"/>
                </a:solidFill>
              </a:rPr>
              <a:t>3 место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/>
                </a:solidFill>
              </a:rPr>
              <a:t>Газета «Юный журналист» </a:t>
            </a:r>
            <a:r>
              <a:rPr lang="ru-RU" sz="1800" dirty="0"/>
              <a:t>МБОУ ДО «Центр внешкольной работы имени Героя Советского Союза Василия Петрова» </a:t>
            </a:r>
            <a:r>
              <a:rPr lang="ru-RU" sz="1800" dirty="0" err="1"/>
              <a:t>Малоярославецкого</a:t>
            </a:r>
            <a:r>
              <a:rPr lang="ru-RU" sz="1800" dirty="0"/>
              <a:t> района – </a:t>
            </a:r>
            <a:r>
              <a:rPr lang="ru-RU" sz="1800" b="1" dirty="0">
                <a:solidFill>
                  <a:schemeClr val="accent2"/>
                </a:solidFill>
              </a:rPr>
              <a:t>3 место</a:t>
            </a:r>
          </a:p>
          <a:p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Номинация «Лучшая публикация»</a:t>
            </a:r>
            <a:endParaRPr lang="ru-RU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/>
                </a:solidFill>
              </a:rPr>
              <a:t>Николаева Мария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газета</a:t>
            </a:r>
            <a:r>
              <a:rPr lang="ru-RU" sz="1800" b="1" dirty="0">
                <a:solidFill>
                  <a:schemeClr val="accent2"/>
                </a:solidFill>
              </a:rPr>
              <a:t> </a:t>
            </a:r>
            <a:r>
              <a:rPr lang="ru-RU" sz="1800" dirty="0"/>
              <a:t>«ВМЕСТЕ» МБОУ «Средняя школа №8 г. Калуги», КРО ООДО «Лига юных журналистов» - </a:t>
            </a:r>
            <a:r>
              <a:rPr lang="ru-RU" sz="1800" b="1" dirty="0">
                <a:solidFill>
                  <a:schemeClr val="accent2"/>
                </a:solidFill>
              </a:rPr>
              <a:t>1 место</a:t>
            </a:r>
            <a:r>
              <a:rPr lang="ru-RU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/>
                </a:solidFill>
              </a:rPr>
              <a:t>Варвара Дерябкина </a:t>
            </a:r>
            <a:r>
              <a:rPr lang="ru-RU" sz="1800" dirty="0"/>
              <a:t>МБОУ ДО «Центр внешкольной работы имени Героя Советского Союза Василия Петрова» «Юный журналист»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Номинация для педагогов «Лучшая практика».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ru-RU" sz="1800" b="1" dirty="0">
                <a:solidFill>
                  <a:schemeClr val="accent2"/>
                </a:solidFill>
              </a:rPr>
              <a:t>2 место</a:t>
            </a:r>
            <a:r>
              <a:rPr lang="ru-RU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/>
                </a:solidFill>
              </a:rPr>
              <a:t>Екатерина Беляева и Полина Логунова </a:t>
            </a:r>
            <a:r>
              <a:rPr lang="ru-RU" sz="1800" dirty="0"/>
              <a:t>МБОУ «Средняя школа №8 г. Калуги», КРО ООДО «Лига юных журналистов» газета «ВМЕСТЕ» - </a:t>
            </a:r>
            <a:r>
              <a:rPr lang="ru-RU" sz="1800" b="1" dirty="0">
                <a:solidFill>
                  <a:schemeClr val="accent2"/>
                </a:solidFill>
              </a:rPr>
              <a:t>3 место</a:t>
            </a:r>
            <a:r>
              <a:rPr lang="ru-RU" sz="1800" dirty="0"/>
              <a:t> 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Номинация «Лучшая практика педагога»</a:t>
            </a:r>
            <a:endParaRPr lang="ru-RU" sz="2300" dirty="0"/>
          </a:p>
          <a:p>
            <a:r>
              <a:rPr lang="ru-RU" sz="2200" b="1" dirty="0">
                <a:solidFill>
                  <a:schemeClr val="accent2"/>
                </a:solidFill>
              </a:rPr>
              <a:t>Ирина Константинова и Татьяна Никифорова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руководители Калужской ЛЮЖ - Отчёт на тему «Создание Калужского регионального отделения Лиги юных журналистов в условиях пандемии» 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ru-RU" sz="2100" b="1" dirty="0">
                <a:solidFill>
                  <a:schemeClr val="accent2"/>
                </a:solidFill>
              </a:rPr>
              <a:t>2 место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6D0E871-EB3A-4CE5-AF41-CFE926719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41" y="1163743"/>
            <a:ext cx="3804931" cy="3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48D743-2956-4405-87F9-8C1C9B726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849" y="4065894"/>
            <a:ext cx="2918666" cy="218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A5C6D3-602B-47BD-B0DF-7C664BEA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642">
            <a:off x="7708181" y="3473694"/>
            <a:ext cx="1590385" cy="22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CDD2C9-2012-4BB7-8567-0B5AA175E3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 rot="20854810">
            <a:off x="7710408" y="1039647"/>
            <a:ext cx="1585929" cy="1252264"/>
          </a:xfrm>
        </p:spPr>
      </p:pic>
    </p:spTree>
    <p:extLst>
      <p:ext uri="{BB962C8B-B14F-4D97-AF65-F5344CB8AC3E}">
        <p14:creationId xmlns:p14="http://schemas.microsoft.com/office/powerpoint/2010/main" val="2989238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8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4"/>
            <a:ext cx="3932237" cy="128687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sz="1800" b="1" dirty="0">
                <a:solidFill>
                  <a:schemeClr val="accent2"/>
                </a:solidFill>
              </a:rPr>
              <a:t>Организация</a:t>
            </a:r>
            <a:r>
              <a:rPr lang="en-US" sz="1800" b="1" dirty="0">
                <a:solidFill>
                  <a:schemeClr val="accent2"/>
                </a:solidFill>
              </a:rPr>
              <a:t> I</a:t>
            </a:r>
            <a:r>
              <a:rPr lang="ru-RU" sz="1800" b="1" dirty="0">
                <a:solidFill>
                  <a:schemeClr val="accent2"/>
                </a:solidFill>
              </a:rPr>
              <a:t> фотоконкурса «Космическая красота»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для учащихся ГБУ ДО КО «ОЦДОД им. Ю.А. Гагарина», проведение и участие. Прошло так удачно, что теперь есть желание сделать конкурс традиционным и открытым!</a:t>
            </a: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КОСМИЧЕСКАЯ КРАСОТА">
            <a:hlinkClick r:id="" action="ppaction://media"/>
            <a:extLst>
              <a:ext uri="{FF2B5EF4-FFF2-40B4-BE49-F238E27FC236}">
                <a16:creationId xmlns:a16="http://schemas.microsoft.com/office/drawing/2014/main" id="{A2B4FF8C-5439-4C87-8B95-43622CCD0B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6217" y="1023885"/>
            <a:ext cx="6096000" cy="3429000"/>
          </a:xfrm>
          <a:prstGeom prst="rect">
            <a:avLst/>
          </a:prstGeom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F96BD2-EEAB-48E5-946F-50113B251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681">
            <a:off x="4262586" y="4296369"/>
            <a:ext cx="1737926" cy="231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93641FC-45B1-4BCF-BAED-2F90B86E9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307">
            <a:off x="2390369" y="3129106"/>
            <a:ext cx="2169964" cy="28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7533B9B1-42EE-4EE6-B999-0945A20B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70" y="2350395"/>
            <a:ext cx="1869712" cy="18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2723A3C4-60A6-43A3-B91B-AF8754AF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925">
            <a:off x="892009" y="2941290"/>
            <a:ext cx="1840659" cy="27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3C66DE4C-FF2E-40BF-B876-0F3CE128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638">
            <a:off x="320288" y="4097444"/>
            <a:ext cx="1539349" cy="23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6377ED4-15FA-4B1A-8823-8FD738E3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34">
            <a:off x="8855976" y="4383432"/>
            <a:ext cx="1462304" cy="219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B86A480-F9BC-4CBC-B45B-67D302A54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48" y="4269648"/>
            <a:ext cx="1541227" cy="23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27DEE-43EF-4BAE-AFB6-8AF5F4AA0EA3}"/>
              </a:ext>
            </a:extLst>
          </p:cNvPr>
          <p:cNvSpPr txBox="1"/>
          <p:nvPr/>
        </p:nvSpPr>
        <p:spPr>
          <a:xfrm>
            <a:off x="6396787" y="5720402"/>
            <a:ext cx="188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победителей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C80BB7-AFA9-4D38-9E5B-A19183066712}"/>
              </a:ext>
            </a:extLst>
          </p:cNvPr>
          <p:cNvSpPr txBox="1"/>
          <p:nvPr/>
        </p:nvSpPr>
        <p:spPr>
          <a:xfrm>
            <a:off x="6375653" y="4730969"/>
            <a:ext cx="188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Жмите на просмотр заставки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19D8E003-F5F2-44DD-9D50-63AE7217DD1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22244" y="5124953"/>
            <a:ext cx="619359" cy="188090"/>
          </a:xfrm>
          <a:prstGeom prst="bentConnector3">
            <a:avLst>
              <a:gd name="adj1" fmla="val 50000"/>
            </a:avLst>
          </a:prstGeom>
          <a:ln w="44450" cmpd="sng">
            <a:solidFill>
              <a:schemeClr val="accent2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0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FF5545-A366-49EC-BA74-7CD09A4B74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" b="2376"/>
          <a:stretch>
            <a:fillRect/>
          </a:stretch>
        </p:blipFill>
        <p:spPr>
          <a:xfrm>
            <a:off x="602863" y="1773288"/>
            <a:ext cx="1691685" cy="1335769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6037" y="3306102"/>
            <a:ext cx="3246135" cy="2967622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000" b="1" dirty="0">
                <a:solidFill>
                  <a:schemeClr val="accent2"/>
                </a:solidFill>
              </a:rPr>
              <a:t>Участие в проекте ранней профессиональной ориентации школьников</a:t>
            </a:r>
          </a:p>
          <a:p>
            <a:pPr lvl="0"/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Организация фотосессии участников из фотостудии «Взгляд» и медиацентра «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Калужата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СМИ» </a:t>
            </a:r>
            <a:r>
              <a:rPr lang="ru-RU" sz="1800" b="1" dirty="0"/>
              <a:t>–</a:t>
            </a:r>
            <a:r>
              <a:rPr lang="ru-RU" sz="1800" b="1" dirty="0">
                <a:solidFill>
                  <a:schemeClr val="accent2"/>
                </a:solidFill>
              </a:rPr>
              <a:t>Татьяна Софийская, Ирина Константинова.</a:t>
            </a:r>
          </a:p>
          <a:p>
            <a:pPr lvl="0"/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Проведение онлайн-урока - </a:t>
            </a:r>
            <a:r>
              <a:rPr lang="ru-RU" sz="1800" b="1" dirty="0">
                <a:solidFill>
                  <a:schemeClr val="accent2"/>
                </a:solidFill>
              </a:rPr>
              <a:t>Татьяна Софийская</a:t>
            </a: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69D0028-0690-40F4-9CEE-30EAD65FD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96" y="824809"/>
            <a:ext cx="2882341" cy="16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37C7517-9EEC-4558-997B-90A1EA0B6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98" y="2715078"/>
            <a:ext cx="2882340" cy="19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2C1E04F-41A7-436D-BADF-FF67973E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96" y="4830583"/>
            <a:ext cx="2882341" cy="170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3A9D1E3C-CBC9-46E7-99ED-D88E0247E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55" y="876482"/>
            <a:ext cx="1913207" cy="25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4873333D-3484-4667-8D05-5ED1443A5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04" y="2581299"/>
            <a:ext cx="1241323" cy="22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353850F7-19D5-45F2-B5E9-9E626734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33" y="3019680"/>
            <a:ext cx="1394268" cy="174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CE211147-54D1-41AC-B4E7-DB330FE7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49" y="4848596"/>
            <a:ext cx="1324650" cy="170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FE126D3A-0352-4002-B5C7-C452E5E9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78" y="4848596"/>
            <a:ext cx="1351951" cy="17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93E7850B-402D-4B64-B87A-7C1D6F6D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04" y="876482"/>
            <a:ext cx="1241323" cy="152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B986CBC6-6B9F-4F07-B2B0-2CC3E0AA9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62" y="876482"/>
            <a:ext cx="1394268" cy="205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0A67F336-136E-43BD-B376-D10C88DB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34" y="3429001"/>
            <a:ext cx="1139484" cy="170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>
            <a:extLst>
              <a:ext uri="{FF2B5EF4-FFF2-40B4-BE49-F238E27FC236}">
                <a16:creationId xmlns:a16="http://schemas.microsoft.com/office/drawing/2014/main" id="{1A0BD93B-5DF3-4485-A256-96E73F06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36">
            <a:off x="4473014" y="4703996"/>
            <a:ext cx="1380703" cy="166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90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10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3"/>
            <a:ext cx="3932237" cy="4292745"/>
          </a:xfrm>
        </p:spPr>
        <p:txBody>
          <a:bodyPr>
            <a:normAutofit/>
          </a:bodyPr>
          <a:lstStyle/>
          <a:p>
            <a:pPr lvl="0"/>
            <a:r>
              <a:rPr lang="ru-RU" sz="1800" b="1" dirty="0">
                <a:solidFill>
                  <a:schemeClr val="accent2"/>
                </a:solidFill>
              </a:rPr>
              <a:t>Участие в </a:t>
            </a:r>
            <a:r>
              <a:rPr lang="ru-RU" sz="1800" b="1" dirty="0" err="1">
                <a:solidFill>
                  <a:schemeClr val="accent2"/>
                </a:solidFill>
              </a:rPr>
              <a:t>челлендже</a:t>
            </a:r>
            <a:r>
              <a:rPr lang="ru-RU" sz="1800" b="1" dirty="0">
                <a:solidFill>
                  <a:schemeClr val="accent2"/>
                </a:solidFill>
              </a:rPr>
              <a:t> Всероссийского аэрокосмического конкурса «Россия космическая»</a:t>
            </a: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b="1" dirty="0">
                <a:solidFill>
                  <a:srgbClr val="0070C0"/>
                </a:solidFill>
              </a:rPr>
              <a:t>#</a:t>
            </a:r>
            <a:r>
              <a:rPr lang="ru-RU" sz="1800" b="1" dirty="0" err="1">
                <a:solidFill>
                  <a:srgbClr val="0070C0"/>
                </a:solidFill>
              </a:rPr>
              <a:t>Россиякосмическая</a:t>
            </a:r>
            <a:endParaRPr lang="ru-RU" sz="1800" b="1" dirty="0">
              <a:solidFill>
                <a:srgbClr val="0070C0"/>
              </a:solidFill>
            </a:endParaRPr>
          </a:p>
          <a:p>
            <a:r>
              <a:rPr lang="en-US" sz="1800" b="1" dirty="0">
                <a:solidFill>
                  <a:srgbClr val="0070C0"/>
                </a:solidFill>
              </a:rPr>
              <a:t>#</a:t>
            </a:r>
            <a:r>
              <a:rPr lang="ru-RU" sz="1800" b="1" dirty="0" err="1">
                <a:solidFill>
                  <a:srgbClr val="0070C0"/>
                </a:solidFill>
              </a:rPr>
              <a:t>КалужатаСМИ</a:t>
            </a:r>
            <a:endParaRPr lang="ru-RU" sz="1800" b="1" dirty="0">
              <a:solidFill>
                <a:srgbClr val="0070C0"/>
              </a:solidFill>
            </a:endParaRPr>
          </a:p>
          <a:p>
            <a:r>
              <a:rPr lang="en-US" sz="1800" b="1" dirty="0">
                <a:solidFill>
                  <a:srgbClr val="0070C0"/>
                </a:solidFill>
              </a:rPr>
              <a:t>#</a:t>
            </a:r>
            <a:r>
              <a:rPr lang="ru-RU" sz="1800" b="1" dirty="0" err="1">
                <a:solidFill>
                  <a:srgbClr val="0070C0"/>
                </a:solidFill>
              </a:rPr>
              <a:t>КалужскаяЛЮЖ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FC2DB6-31EE-4576-AEDC-C45298CA2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90" y="960465"/>
            <a:ext cx="3147676" cy="176899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86479D8-C777-4E05-ABB7-183D94BFF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56" y="2390592"/>
            <a:ext cx="3932237" cy="221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C54BF22-5028-4BCC-9A5F-568F3044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90" y="2838117"/>
            <a:ext cx="3144882" cy="176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9C9F753-729E-4EB1-82E1-8CB3FD0F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90" y="4715770"/>
            <a:ext cx="3144879" cy="176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48D5B85-5BEF-4CD0-8B2B-A2243F87A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1" y="3598932"/>
            <a:ext cx="5082442" cy="285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DA0E8B94-2BA0-44C0-83C4-E09FE8469871}"/>
              </a:ext>
            </a:extLst>
          </p:cNvPr>
          <p:cNvSpPr/>
          <p:nvPr/>
        </p:nvSpPr>
        <p:spPr>
          <a:xfrm rot="3129553">
            <a:off x="3601385" y="2046483"/>
            <a:ext cx="1282989" cy="144970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A3EAED23-F15C-4500-8479-66A8C118075B}"/>
              </a:ext>
            </a:extLst>
          </p:cNvPr>
          <p:cNvSpPr/>
          <p:nvPr/>
        </p:nvSpPr>
        <p:spPr>
          <a:xfrm rot="3129553">
            <a:off x="6648726" y="3212853"/>
            <a:ext cx="1563504" cy="15996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640E7-7524-49CA-9EE0-C49F132836DC}"/>
              </a:ext>
            </a:extLst>
          </p:cNvPr>
          <p:cNvSpPr txBox="1"/>
          <p:nvPr/>
        </p:nvSpPr>
        <p:spPr>
          <a:xfrm>
            <a:off x="3601459" y="2459504"/>
            <a:ext cx="123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Мы отобрали 10 лучших работ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C8109-2607-47FA-9AA1-9F90FA2748C5}"/>
              </a:ext>
            </a:extLst>
          </p:cNvPr>
          <p:cNvSpPr txBox="1"/>
          <p:nvPr/>
        </p:nvSpPr>
        <p:spPr>
          <a:xfrm>
            <a:off x="6628715" y="3689512"/>
            <a:ext cx="161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Давайте смотреть на звёзды вместе с Циолковским!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2F432-FC09-4BA4-B655-078A145CC99A}"/>
              </a:ext>
            </a:extLst>
          </p:cNvPr>
          <p:cNvSpPr txBox="1"/>
          <p:nvPr/>
        </p:nvSpPr>
        <p:spPr>
          <a:xfrm>
            <a:off x="5417187" y="2109332"/>
            <a:ext cx="3037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Ева Буслаева </a:t>
            </a:r>
          </a:p>
          <a:p>
            <a:r>
              <a:rPr lang="ru-RU" b="1" dirty="0"/>
              <a:t>из «</a:t>
            </a:r>
            <a:r>
              <a:rPr lang="ru-RU" b="1" dirty="0" err="1"/>
              <a:t>Калужат</a:t>
            </a:r>
            <a:r>
              <a:rPr lang="ru-RU" b="1" dirty="0"/>
              <a:t> СМИ» стала победительницей </a:t>
            </a:r>
            <a:r>
              <a:rPr lang="ru-RU" b="1" dirty="0" err="1"/>
              <a:t>челленджа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694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F6356-DBAC-46E5-B048-5A2F06B7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1" y="241423"/>
            <a:ext cx="5256212" cy="16002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Результаты активной работы Медиацентра «</a:t>
            </a:r>
            <a:r>
              <a:rPr lang="ru-RU" sz="2000" b="1" dirty="0" err="1">
                <a:solidFill>
                  <a:schemeClr val="accent2"/>
                </a:solidFill>
              </a:rPr>
              <a:t>ЛЮБОзнание</a:t>
            </a:r>
            <a:r>
              <a:rPr lang="ru-RU" sz="2000" b="1" dirty="0">
                <a:solidFill>
                  <a:schemeClr val="accent2"/>
                </a:solidFill>
              </a:rPr>
              <a:t>» </a:t>
            </a:r>
            <a:r>
              <a:rPr lang="ru-RU" sz="2000" b="1" dirty="0" err="1">
                <a:solidFill>
                  <a:schemeClr val="accent2"/>
                </a:solidFill>
              </a:rPr>
              <a:t>Торбеевской</a:t>
            </a:r>
            <a:r>
              <a:rPr lang="ru-RU" sz="2000" b="1" dirty="0">
                <a:solidFill>
                  <a:schemeClr val="accent2"/>
                </a:solidFill>
              </a:rPr>
              <a:t> ООШ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8C202C-8FC2-48FE-BCA3-76DD416351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r="11294"/>
          <a:stretch>
            <a:fillRect/>
          </a:stretch>
        </p:blipFill>
        <p:spPr>
          <a:xfrm>
            <a:off x="7917566" y="1041523"/>
            <a:ext cx="3916123" cy="309220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35423E4-84B9-4ED2-8E84-94CE766B1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301" y="1942099"/>
            <a:ext cx="6752493" cy="381158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Юные журналисты «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ЛЮБОзнания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 регулярно снимают и публикуют на своём канале видео о жизни школы. 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Они приняли участие </a:t>
            </a:r>
            <a:r>
              <a:rPr lang="ru-RU" dirty="0"/>
              <a:t>в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Калужском областном фестивале школьной прессы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образовательных организаций Калужской области в рамках Всероссийского конкурса школьных изданий «Больше изданий хороших и разных» и заняли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 место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своей номинации. 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Вышли также на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 место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Калужском областном этапе Всероссийского конкурса «Десятая муза». 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Самых высоких результатов ребята из медиацентра во главе с руководителем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Александром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Мосичкиным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добились в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Малоярославецком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районом фестивале юных журналистов.</a:t>
            </a:r>
          </a:p>
          <a:p>
            <a:r>
              <a:rPr lang="ru-RU" dirty="0"/>
              <a:t>Они оказались на </a:t>
            </a:r>
            <a:r>
              <a:rPr lang="en-US" b="1" dirty="0"/>
              <a:t>I</a:t>
            </a:r>
            <a:r>
              <a:rPr lang="ru-RU" b="1" dirty="0"/>
              <a:t> месте </a:t>
            </a:r>
            <a:r>
              <a:rPr lang="ru-RU" dirty="0"/>
              <a:t>в номинациях: «Лучшая детская газета», «Лучшая детская видеостудия», «Лучшая новостная группа в сети Интернет».</a:t>
            </a:r>
          </a:p>
          <a:p>
            <a:r>
              <a:rPr lang="ru-RU" dirty="0"/>
              <a:t>Специальным дипломом за «Лучшую работу юного корреспондента» была отмечена </a:t>
            </a:r>
            <a:r>
              <a:rPr lang="ru-RU" b="1" dirty="0"/>
              <a:t>Ольга Иванова </a:t>
            </a:r>
            <a:r>
              <a:rPr lang="ru-RU" dirty="0"/>
              <a:t>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Так держать, коллеги!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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D3805BE-F0B5-4D4E-A74A-4D2E14827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450">
            <a:off x="7217384" y="3480077"/>
            <a:ext cx="4389113" cy="246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6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596DC-A289-409C-A294-4F59348F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73" y="457200"/>
            <a:ext cx="3932237" cy="16002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Пример коллаборации </a:t>
            </a:r>
            <a:r>
              <a:rPr lang="ru-RU" sz="2000" b="1" dirty="0" err="1">
                <a:solidFill>
                  <a:schemeClr val="accent2"/>
                </a:solidFill>
              </a:rPr>
              <a:t>медиаточек</a:t>
            </a:r>
            <a:r>
              <a:rPr lang="ru-RU" sz="2000" b="1" dirty="0">
                <a:solidFill>
                  <a:schemeClr val="accent2"/>
                </a:solidFill>
              </a:rPr>
              <a:t> Калужской ЛЮЖ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23D8B9-1E55-422C-9E77-4003D0AAE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590" y="2057400"/>
            <a:ext cx="4586569" cy="381158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 сентября 2020 года </a:t>
            </a:r>
            <a:r>
              <a:rPr lang="ru-RU" b="1" dirty="0"/>
              <a:t>студия «Ракурс» СОШ №8 г. Калуги </a:t>
            </a:r>
            <a:r>
              <a:rPr lang="ru-RU" dirty="0"/>
              <a:t>начала заниматься на базе Дворца,                    в котором располагается медиацентр «</a:t>
            </a:r>
            <a:r>
              <a:rPr lang="ru-RU" dirty="0" err="1"/>
              <a:t>Калужата</a:t>
            </a:r>
            <a:r>
              <a:rPr lang="ru-RU" dirty="0"/>
              <a:t> СМИ» – центральная </a:t>
            </a:r>
            <a:r>
              <a:rPr lang="ru-RU" dirty="0" err="1"/>
              <a:t>медиаточка</a:t>
            </a:r>
            <a:r>
              <a:rPr lang="ru-RU" dirty="0"/>
              <a:t> Калужской ЛЮЖ – и вступила в ряды Лиги. </a:t>
            </a:r>
          </a:p>
          <a:p>
            <a:r>
              <a:rPr lang="ru-RU" dirty="0"/>
              <a:t>Но совместное творчество случилось ещё раньше – зимой 2020 года, когда юные журналисты </a:t>
            </a:r>
            <a:r>
              <a:rPr lang="ru-RU" b="1" dirty="0"/>
              <a:t>Василиса </a:t>
            </a:r>
            <a:r>
              <a:rPr lang="ru-RU" b="1" dirty="0" err="1"/>
              <a:t>Крицкая</a:t>
            </a:r>
            <a:r>
              <a:rPr lang="ru-RU" b="1" dirty="0"/>
              <a:t> и Альмир </a:t>
            </a:r>
            <a:r>
              <a:rPr lang="ru-RU" b="1" dirty="0" err="1"/>
              <a:t>Хаметов</a:t>
            </a:r>
            <a:r>
              <a:rPr lang="ru-RU" b="1" dirty="0"/>
              <a:t> </a:t>
            </a:r>
            <a:r>
              <a:rPr lang="ru-RU" dirty="0"/>
              <a:t>сняли социальный видеоролик «Лыжи мечты»</a:t>
            </a:r>
            <a:r>
              <a:rPr lang="ru-RU" b="1" dirty="0"/>
              <a:t> под руководством Виктории Яковенко из «Ракурса» и Ирины Константиновой</a:t>
            </a:r>
            <a:r>
              <a:rPr lang="ru-RU" dirty="0"/>
              <a:t>, ныне председателя Калужской ЛЮЖ.</a:t>
            </a:r>
          </a:p>
          <a:p>
            <a:r>
              <a:rPr lang="ru-RU" dirty="0"/>
              <a:t>Авторы стали </a:t>
            </a:r>
            <a:r>
              <a:rPr lang="ru-RU" b="1" dirty="0"/>
              <a:t>победителями </a:t>
            </a:r>
            <a:r>
              <a:rPr lang="en-US" b="1" dirty="0"/>
              <a:t>I</a:t>
            </a:r>
            <a:r>
              <a:rPr lang="ru-RU" b="1" dirty="0"/>
              <a:t> этапа Международного конкурса «Взгляд в </a:t>
            </a:r>
            <a:r>
              <a:rPr lang="ru-RU" b="1" dirty="0" err="1"/>
              <a:t>медиабудущее</a:t>
            </a:r>
            <a:r>
              <a:rPr lang="ru-RU" b="1" dirty="0"/>
              <a:t>» и лауреатами </a:t>
            </a:r>
            <a:r>
              <a:rPr lang="en-US" b="1" dirty="0"/>
              <a:t>I</a:t>
            </a:r>
            <a:r>
              <a:rPr lang="ru-RU" b="1" dirty="0"/>
              <a:t> степени  Всероссийского конкурса юных кинематографистов «Десятая муза». </a:t>
            </a:r>
          </a:p>
          <a:p>
            <a:r>
              <a:rPr lang="ru-RU" dirty="0"/>
              <a:t>В октябре Студия Ракурс и те же руководители вместе сняли репортаж о поездке в Калининград.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54AF7A2-81D7-4233-81FC-57C9606C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67" y="969371"/>
            <a:ext cx="3385624" cy="25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A796B70-D61B-4C81-9396-343776883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43" y="896560"/>
            <a:ext cx="1948995" cy="26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626E9FD5-3A32-42AD-97B1-BDC65FCCF1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773F80A5-73F4-4C0E-85C5-F3B051877F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E3D4A6-43E6-48EC-B034-3DDE9BD8D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3680">
            <a:off x="5185089" y="1510338"/>
            <a:ext cx="2126622" cy="2927939"/>
          </a:xfrm>
          <a:prstGeom prst="rect">
            <a:avLst/>
          </a:prstGeom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1B6F43DD-867C-410E-BE90-D8B767552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446">
            <a:off x="7037142" y="2722723"/>
            <a:ext cx="1664700" cy="229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BB196D-CA6E-45AA-86D1-FCEDEF1FFF60}"/>
              </a:ext>
            </a:extLst>
          </p:cNvPr>
          <p:cNvSpPr txBox="1"/>
          <p:nvPr/>
        </p:nvSpPr>
        <p:spPr>
          <a:xfrm>
            <a:off x="511126" y="5645663"/>
            <a:ext cx="5432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Подробнее узнать об участии студии «Ракурс» в </a:t>
            </a:r>
            <a:r>
              <a:rPr lang="ru-RU" sz="1400" dirty="0" err="1"/>
              <a:t>медиаконкурсах</a:t>
            </a:r>
            <a:r>
              <a:rPr lang="ru-RU" sz="1400" dirty="0"/>
              <a:t> можно по ссылке: </a:t>
            </a:r>
            <a:r>
              <a:rPr lang="en-US" sz="1400" dirty="0">
                <a:hlinkClick r:id="rId6"/>
              </a:rPr>
              <a:t>https://disk.yandex.ru/d/UukPq8G948WehQ</a:t>
            </a:r>
            <a:r>
              <a:rPr lang="ru-RU" sz="1400" dirty="0"/>
              <a:t> 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C494BF96-072C-4BC6-8909-6DE54F9F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51" y="3768666"/>
            <a:ext cx="2897940" cy="21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6D7F46-EB4C-4400-97A6-1E2FD74D6C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62" y="4290437"/>
            <a:ext cx="2912598" cy="21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90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0E153-0C6D-4D19-8F09-357642A98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Несколько слов </a:t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о Варваре </a:t>
            </a:r>
            <a:r>
              <a:rPr lang="ru-RU" sz="2400" b="1" dirty="0" err="1">
                <a:solidFill>
                  <a:schemeClr val="accent2"/>
                </a:solidFill>
              </a:rPr>
              <a:t>Дерябкиной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83A320-F189-4AA3-BEFC-4B9C2FAAF0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7802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8592818-A339-4895-81AC-72826C870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Варвара Дерябкина как представитель Калужской области постоянно публиковала свои работы на ЮНПРЕСС. Благодаря активности этой юной журналистки </a:t>
            </a:r>
            <a:r>
              <a:rPr lang="ru-RU" b="1" dirty="0"/>
              <a:t>из МБУ ДО "Центр внешкольной работы имени Героя Советского Союза Василия Петрова" </a:t>
            </a:r>
            <a:r>
              <a:rPr lang="ru-RU" b="1" dirty="0" err="1"/>
              <a:t>Малоярославецкого</a:t>
            </a:r>
            <a:r>
              <a:rPr lang="ru-RU" b="1" dirty="0"/>
              <a:t> района </a:t>
            </a:r>
            <a:r>
              <a:rPr lang="ru-RU" dirty="0"/>
              <a:t>руководители Лиги юных журналистов задумались о том, чтобы пригласить Калужскую область в свои ряды. </a:t>
            </a:r>
          </a:p>
          <a:p>
            <a:r>
              <a:rPr lang="ru-RU" dirty="0"/>
              <a:t>И вот мы здесь! </a:t>
            </a:r>
          </a:p>
          <a:p>
            <a:r>
              <a:rPr lang="ru-RU" b="1" dirty="0"/>
              <a:t>Спасибо Варе и её руководителю Татьяне Николаевне Никифоровой. 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60326-9CE5-44E1-82CC-E899BEF3B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96950"/>
            <a:ext cx="2482948" cy="24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93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1382"/>
            <a:ext cx="10515600" cy="1233054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Опыт в сфере </a:t>
            </a:r>
            <a:r>
              <a:rPr lang="ru-RU" b="1" dirty="0" err="1">
                <a:latin typeface="+mn-lt"/>
              </a:rPr>
              <a:t>медиаграмотности</a:t>
            </a:r>
            <a:r>
              <a:rPr lang="ru-RU" b="1" dirty="0">
                <a:latin typeface="+mn-lt"/>
              </a:rPr>
              <a:t> и </a:t>
            </a:r>
            <a:r>
              <a:rPr lang="ru-RU" b="1" dirty="0" err="1">
                <a:latin typeface="+mn-lt"/>
              </a:rPr>
              <a:t>медиабезопасности</a:t>
            </a:r>
            <a:endParaRPr lang="ru-RU" b="1" dirty="0">
              <a:latin typeface="+mn-lt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DE14A15-B160-4542-8096-E0AF084259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141B47-7C39-46BA-B1D4-AFEE450ED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92" y="1725093"/>
            <a:ext cx="2409173" cy="34078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636227-A581-4323-9B62-4040C1CCB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4436"/>
            <a:ext cx="3454933" cy="24424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D8ACB7-F164-4A47-AB3D-EDA6D36A5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26" y="1774655"/>
            <a:ext cx="3150412" cy="2294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48D3E5-79AE-4E85-9BC5-64C8FBBA5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72" y="4263652"/>
            <a:ext cx="3071320" cy="217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6B78BA-AA00-4180-9B70-C1DE99C7D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67" y="3990278"/>
            <a:ext cx="3454933" cy="24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8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58982"/>
            <a:ext cx="10515600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партнёры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165365"/>
              </p:ext>
            </p:extLst>
          </p:nvPr>
        </p:nvGraphicFramePr>
        <p:xfrm>
          <a:off x="838200" y="1995488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838200" y="1468583"/>
            <a:ext cx="10515600" cy="775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i="1" dirty="0"/>
              <a:t>Логотипы наших партнеров с описанием того, в рамках каких мероприятий и каким образом мы сотрудничаем</a:t>
            </a:r>
          </a:p>
        </p:txBody>
      </p:sp>
      <p:graphicFrame>
        <p:nvGraphicFramePr>
          <p:cNvPr id="11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960932"/>
              </p:ext>
            </p:extLst>
          </p:nvPr>
        </p:nvGraphicFramePr>
        <p:xfrm>
          <a:off x="6380018" y="2022982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7732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58982"/>
            <a:ext cx="10515600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партнёры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631031"/>
              </p:ext>
            </p:extLst>
          </p:nvPr>
        </p:nvGraphicFramePr>
        <p:xfrm>
          <a:off x="838200" y="1995488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838200" y="1468583"/>
            <a:ext cx="10515600" cy="775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i="1" dirty="0"/>
          </a:p>
        </p:txBody>
      </p:sp>
      <p:graphicFrame>
        <p:nvGraphicFramePr>
          <p:cNvPr id="11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584271"/>
              </p:ext>
            </p:extLst>
          </p:nvPr>
        </p:nvGraphicFramePr>
        <p:xfrm>
          <a:off x="6380018" y="2022982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15135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" y="831273"/>
            <a:ext cx="10813473" cy="859415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Наша команда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013150"/>
              </p:ext>
            </p:extLst>
          </p:nvPr>
        </p:nvGraphicFramePr>
        <p:xfrm>
          <a:off x="263236" y="1825625"/>
          <a:ext cx="1138843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540327" y="1514907"/>
            <a:ext cx="4516581" cy="176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err="1">
                <a:solidFill>
                  <a:schemeClr val="accent2"/>
                </a:solidFill>
              </a:rPr>
              <a:t>медиапедагогов</a:t>
            </a:r>
            <a:r>
              <a:rPr lang="ru-RU" sz="2400" i="1" dirty="0">
                <a:solidFill>
                  <a:schemeClr val="accent2"/>
                </a:solidFill>
              </a:rPr>
              <a:t>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8F24A9F-657A-4D6B-835A-7035456505A8}"/>
              </a:ext>
            </a:extLst>
          </p:cNvPr>
          <p:cNvCxnSpPr>
            <a:cxnSpLocks/>
          </p:cNvCxnSpPr>
          <p:nvPr/>
        </p:nvCxnSpPr>
        <p:spPr>
          <a:xfrm>
            <a:off x="8146471" y="3932019"/>
            <a:ext cx="0" cy="7508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F6A5A8-6F3E-4B89-B9F6-A6E7462E844D}"/>
              </a:ext>
            </a:extLst>
          </p:cNvPr>
          <p:cNvSpPr txBox="1"/>
          <p:nvPr/>
        </p:nvSpPr>
        <p:spPr>
          <a:xfrm>
            <a:off x="5181599" y="3078175"/>
            <a:ext cx="2382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Александр Александрович </a:t>
            </a:r>
            <a:r>
              <a:rPr lang="ru-RU" sz="1200" b="1" dirty="0" err="1"/>
              <a:t>Мосичкин</a:t>
            </a:r>
            <a:r>
              <a:rPr lang="ru-RU" sz="1200" dirty="0"/>
              <a:t>, ревизор Калужского регионального отделения ЛЮЖ. </a:t>
            </a:r>
            <a:endParaRPr lang="en-US" sz="1200" dirty="0"/>
          </a:p>
          <a:p>
            <a:r>
              <a:rPr lang="ru-RU" sz="1200" dirty="0"/>
              <a:t>Учитель истории МОУ «</a:t>
            </a:r>
            <a:r>
              <a:rPr lang="ru-RU" sz="1200" dirty="0" err="1"/>
              <a:t>Торбеевская</a:t>
            </a:r>
            <a:r>
              <a:rPr lang="ru-RU" sz="1200" dirty="0"/>
              <a:t> ООШ», руководитель </a:t>
            </a:r>
            <a:r>
              <a:rPr lang="ru-RU" sz="1200" dirty="0" err="1"/>
              <a:t>медиапроекта</a:t>
            </a:r>
            <a:r>
              <a:rPr lang="ru-RU" sz="1200" dirty="0"/>
              <a:t> "</a:t>
            </a:r>
            <a:r>
              <a:rPr lang="ru-RU" sz="1200" dirty="0" err="1"/>
              <a:t>ЛЮБОзнание</a:t>
            </a:r>
            <a:r>
              <a:rPr lang="ru-RU" sz="12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7E2BDA-7323-48D3-895E-BE16B9BB1015}"/>
              </a:ext>
            </a:extLst>
          </p:cNvPr>
          <p:cNvSpPr txBox="1"/>
          <p:nvPr/>
        </p:nvSpPr>
        <p:spPr>
          <a:xfrm>
            <a:off x="8728364" y="3182419"/>
            <a:ext cx="1634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Виктория Владимировна Яковенко</a:t>
            </a:r>
            <a:r>
              <a:rPr lang="ru-RU" sz="1200" dirty="0"/>
              <a:t>, </a:t>
            </a:r>
          </a:p>
          <a:p>
            <a:r>
              <a:rPr lang="ru-RU" sz="1200" dirty="0"/>
              <a:t>учитель английского языка, руководитель студии "Ракурс" МБОУ "СОШ №8" г. Калуги.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B8F21-9095-4F7F-93F6-BB8938FBFE0B}"/>
              </a:ext>
            </a:extLst>
          </p:cNvPr>
          <p:cNvSpPr txBox="1"/>
          <p:nvPr/>
        </p:nvSpPr>
        <p:spPr>
          <a:xfrm>
            <a:off x="8728364" y="4761684"/>
            <a:ext cx="1634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Надежда Михайловна Игнашина</a:t>
            </a:r>
            <a:r>
              <a:rPr lang="ru-RU" sz="1200" dirty="0"/>
              <a:t>, </a:t>
            </a:r>
          </a:p>
          <a:p>
            <a:r>
              <a:rPr lang="ru-RU" sz="1200" dirty="0"/>
              <a:t>учитель английского языка, руководитель студии "Ракурс" МБОУ "СОШ №8" г. Калуги.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F6BF2-D0D4-473F-A54F-77DC73C13F18}"/>
              </a:ext>
            </a:extLst>
          </p:cNvPr>
          <p:cNvSpPr txBox="1"/>
          <p:nvPr/>
        </p:nvSpPr>
        <p:spPr>
          <a:xfrm>
            <a:off x="10363198" y="4099511"/>
            <a:ext cx="14478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Татьяна Александровна Софийская</a:t>
            </a:r>
            <a:r>
              <a:rPr lang="ru-RU" sz="1200" dirty="0"/>
              <a:t>, педагог дополнительного образования, руководитель фотостудии «Взгляд» ГБОУ ДО КО «ОЦДОД им. Ю.А. Гагарина»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40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58982"/>
            <a:ext cx="10515600" cy="706581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СМИ о нас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992502"/>
              </p:ext>
            </p:extLst>
          </p:nvPr>
        </p:nvGraphicFramePr>
        <p:xfrm>
          <a:off x="838200" y="1801092"/>
          <a:ext cx="5091545" cy="4375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635824"/>
              </p:ext>
            </p:extLst>
          </p:nvPr>
        </p:nvGraphicFramePr>
        <p:xfrm>
          <a:off x="6262255" y="1801092"/>
          <a:ext cx="5091545" cy="4375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82268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7309" y="858982"/>
            <a:ext cx="10716491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выпускники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61140" y="1128104"/>
            <a:ext cx="5549030" cy="8317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Наши выпускники – призёры и победители множества областных, всероссийских и международных фестивалей и конкурсов.  Они выбирают для себя путь </a:t>
            </a:r>
            <a:r>
              <a:rPr lang="ru-RU" sz="1600" dirty="0" err="1"/>
              <a:t>медиалидеров</a:t>
            </a:r>
            <a:r>
              <a:rPr lang="ru-RU" sz="1600" dirty="0"/>
              <a:t>.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62345067"/>
              </p:ext>
            </p:extLst>
          </p:nvPr>
        </p:nvGraphicFramePr>
        <p:xfrm>
          <a:off x="743527" y="2147454"/>
          <a:ext cx="5200072" cy="4279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74544905"/>
              </p:ext>
            </p:extLst>
          </p:nvPr>
        </p:nvGraphicFramePr>
        <p:xfrm>
          <a:off x="6248403" y="2147455"/>
          <a:ext cx="4946465" cy="4279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8E01B1-980B-41B1-87CA-B682C192F43B}"/>
              </a:ext>
            </a:extLst>
          </p:cNvPr>
          <p:cNvSpPr txBox="1"/>
          <p:nvPr/>
        </p:nvSpPr>
        <p:spPr>
          <a:xfrm>
            <a:off x="5248420" y="858981"/>
            <a:ext cx="670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39460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7309" y="858982"/>
            <a:ext cx="10716491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выпускники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08422838"/>
              </p:ext>
            </p:extLst>
          </p:nvPr>
        </p:nvGraphicFramePr>
        <p:xfrm>
          <a:off x="743527" y="2147454"/>
          <a:ext cx="5200072" cy="4279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36879273"/>
              </p:ext>
            </p:extLst>
          </p:nvPr>
        </p:nvGraphicFramePr>
        <p:xfrm>
          <a:off x="6248403" y="2147455"/>
          <a:ext cx="4946465" cy="4279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Объект 5">
            <a:extLst>
              <a:ext uri="{FF2B5EF4-FFF2-40B4-BE49-F238E27FC236}">
                <a16:creationId xmlns:a16="http://schemas.microsoft.com/office/drawing/2014/main" id="{8DB56215-1993-407E-A8C5-C787BEB8D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140" y="1128104"/>
            <a:ext cx="5549030" cy="8317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Наши выпускники – призёры и победители множества областных, всероссийских и международных фестивалей и конкурсов.  Они выбирают для себя путь </a:t>
            </a:r>
            <a:r>
              <a:rPr lang="ru-RU" sz="1600" dirty="0" err="1"/>
              <a:t>медиалидеров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4695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7309" y="858982"/>
            <a:ext cx="10716491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выпускники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23930859"/>
              </p:ext>
            </p:extLst>
          </p:nvPr>
        </p:nvGraphicFramePr>
        <p:xfrm>
          <a:off x="743527" y="2147454"/>
          <a:ext cx="5200072" cy="4279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09902109"/>
              </p:ext>
            </p:extLst>
          </p:nvPr>
        </p:nvGraphicFramePr>
        <p:xfrm>
          <a:off x="6248403" y="2147455"/>
          <a:ext cx="4946465" cy="4279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Объект 5">
            <a:extLst>
              <a:ext uri="{FF2B5EF4-FFF2-40B4-BE49-F238E27FC236}">
                <a16:creationId xmlns:a16="http://schemas.microsoft.com/office/drawing/2014/main" id="{A0E1B807-45BF-4DEC-BE7E-AA5DFED5B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03218"/>
            <a:ext cx="5098868" cy="83170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1600" dirty="0"/>
              <a:t>Наши выпускники – призёры и победители множества областных, всероссийских и международных фестивалей и конкурсов.  Они выбирают для себя путь </a:t>
            </a:r>
            <a:r>
              <a:rPr lang="ru-RU" sz="1600" dirty="0" err="1"/>
              <a:t>медиалидеров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032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845127"/>
            <a:ext cx="11427228" cy="845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Взгляд в </a:t>
            </a:r>
            <a:r>
              <a:rPr lang="ru-RU" b="1" dirty="0" err="1">
                <a:latin typeface="+mn-lt"/>
              </a:rPr>
              <a:t>медиабудущее</a:t>
            </a:r>
            <a:r>
              <a:rPr lang="ru-RU" b="1" dirty="0">
                <a:latin typeface="+mn-lt"/>
              </a:rPr>
              <a:t>: планы на 2021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6562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B8F7509-52CD-4448-B005-445124CDB8C0}"/>
              </a:ext>
            </a:extLst>
          </p:cNvPr>
          <p:cNvSpPr txBox="1"/>
          <p:nvPr/>
        </p:nvSpPr>
        <p:spPr>
          <a:xfrm>
            <a:off x="1301675" y="4862456"/>
            <a:ext cx="169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8A2D5-E55B-4956-AE03-7D4C7E271493}"/>
              </a:ext>
            </a:extLst>
          </p:cNvPr>
          <p:cNvSpPr txBox="1"/>
          <p:nvPr/>
        </p:nvSpPr>
        <p:spPr>
          <a:xfrm>
            <a:off x="838201" y="4636544"/>
            <a:ext cx="259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Поехать на Международный фестиваль юношеских СМИ и киностудий  «ВВ» 1-5 мая 2021 года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27DC8-558A-4FB4-84D4-5167923126C8}"/>
              </a:ext>
            </a:extLst>
          </p:cNvPr>
          <p:cNvSpPr txBox="1"/>
          <p:nvPr/>
        </p:nvSpPr>
        <p:spPr>
          <a:xfrm>
            <a:off x="3464858" y="4666080"/>
            <a:ext cx="259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Принять участие во Всероссийском конкурсе подростковых </a:t>
            </a:r>
            <a:r>
              <a:rPr lang="ru-RU" sz="1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медиаработ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«Диалог поколений»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0EE04-7CB5-47E7-9D3A-1674CDA51002}"/>
              </a:ext>
            </a:extLst>
          </p:cNvPr>
          <p:cNvSpPr txBox="1"/>
          <p:nvPr/>
        </p:nvSpPr>
        <p:spPr>
          <a:xfrm>
            <a:off x="6133656" y="4559057"/>
            <a:ext cx="259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Совместно с партнёрами организовать Калужский областной конкурс эссе, посвящённый Великому стоянию на Угре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CEE65-7E1E-46F9-8C26-8298DD38731C}"/>
              </a:ext>
            </a:extLst>
          </p:cNvPr>
          <p:cNvSpPr txBox="1"/>
          <p:nvPr/>
        </p:nvSpPr>
        <p:spPr>
          <a:xfrm>
            <a:off x="8760313" y="4620204"/>
            <a:ext cx="2593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Сделать конкурс «Космическая красота» Калужского регионального отделения ЛЮЖ и ОЦДОД им. Ю.А. Гагарина ОТКРЫТЫМ</a:t>
            </a:r>
          </a:p>
        </p:txBody>
      </p:sp>
    </p:spTree>
    <p:extLst>
      <p:ext uri="{BB962C8B-B14F-4D97-AF65-F5344CB8AC3E}">
        <p14:creationId xmlns:p14="http://schemas.microsoft.com/office/powerpoint/2010/main" val="2972513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7280"/>
            <a:ext cx="10515600" cy="863600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Вступай в … отделение ЛЮЖ!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60880"/>
            <a:ext cx="7866718" cy="680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dirty="0"/>
              <a:t>Кратко расскажите начинающим журналистам, детям, всем заинтересованным, почему и зачем нужно вступать в ваше региональное отделение?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19284288"/>
              </p:ext>
            </p:extLst>
          </p:nvPr>
        </p:nvGraphicFramePr>
        <p:xfrm>
          <a:off x="503513" y="1097280"/>
          <a:ext cx="11152909" cy="614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AC7D79-0931-4413-9DD2-947195FC6039}"/>
              </a:ext>
            </a:extLst>
          </p:cNvPr>
          <p:cNvSpPr txBox="1"/>
          <p:nvPr/>
        </p:nvSpPr>
        <p:spPr>
          <a:xfrm>
            <a:off x="1933410" y="2301346"/>
            <a:ext cx="446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AF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Калужское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7247E6-1F2B-43B5-8ABC-AF8E7A8C9FA9}"/>
              </a:ext>
            </a:extLst>
          </p:cNvPr>
          <p:cNvSpPr/>
          <p:nvPr/>
        </p:nvSpPr>
        <p:spPr>
          <a:xfrm>
            <a:off x="838200" y="1960880"/>
            <a:ext cx="7705725" cy="506095"/>
          </a:xfrm>
          <a:prstGeom prst="rect">
            <a:avLst/>
          </a:prstGeom>
          <a:solidFill>
            <a:srgbClr val="F6A400"/>
          </a:solidFill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6A40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03D19-2B2A-459F-93F8-5D2AF99BBB0D}"/>
              </a:ext>
            </a:extLst>
          </p:cNvPr>
          <p:cNvSpPr txBox="1"/>
          <p:nvPr/>
        </p:nvSpPr>
        <p:spPr>
          <a:xfrm>
            <a:off x="876299" y="2009775"/>
            <a:ext cx="741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и зачем нужно вступать в наше региональное отделение ЛЮЖ?</a:t>
            </a:r>
          </a:p>
        </p:txBody>
      </p:sp>
    </p:spTree>
    <p:extLst>
      <p:ext uri="{BB962C8B-B14F-4D97-AF65-F5344CB8AC3E}">
        <p14:creationId xmlns:p14="http://schemas.microsoft.com/office/powerpoint/2010/main" val="890382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5360"/>
            <a:ext cx="10515600" cy="1148080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Как вступить в </a:t>
            </a:r>
            <a:r>
              <a:rPr lang="ru-RU" b="1" dirty="0">
                <a:solidFill>
                  <a:schemeClr val="accent2"/>
                </a:solidFill>
                <a:latin typeface="+mn-lt"/>
              </a:rPr>
              <a:t>Калужское</a:t>
            </a:r>
            <a:r>
              <a:rPr lang="ru-RU" b="1" dirty="0">
                <a:latin typeface="+mn-lt"/>
              </a:rPr>
              <a:t> региональное отделение ЛЮЖ?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2194559"/>
            <a:ext cx="5299364" cy="7010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i="1" dirty="0"/>
              <a:t>Алгоритм, состоящий из конкретных шагов, позволяющий любому ребенку или </a:t>
            </a:r>
            <a:r>
              <a:rPr lang="ru-RU" sz="1600" i="1" dirty="0" err="1"/>
              <a:t>медиапедагогу</a:t>
            </a:r>
            <a:r>
              <a:rPr lang="ru-RU" sz="1600" i="1" dirty="0"/>
              <a:t> вступить в наше региональное отделение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12153836"/>
              </p:ext>
            </p:extLst>
          </p:nvPr>
        </p:nvGraphicFramePr>
        <p:xfrm>
          <a:off x="-157019" y="2382983"/>
          <a:ext cx="12349019" cy="4475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186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429" y="5305631"/>
            <a:ext cx="6643255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Спасибо за внимание!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9"/>
          <a:stretch/>
        </p:blipFill>
        <p:spPr>
          <a:xfrm>
            <a:off x="8529215" y="899886"/>
            <a:ext cx="3662785" cy="5958114"/>
          </a:xfrm>
        </p:spPr>
      </p:pic>
      <p:sp>
        <p:nvSpPr>
          <p:cNvPr id="7" name="TextBox 6"/>
          <p:cNvSpPr txBox="1"/>
          <p:nvPr/>
        </p:nvSpPr>
        <p:spPr>
          <a:xfrm>
            <a:off x="562429" y="1138448"/>
            <a:ext cx="579680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контакты:</a:t>
            </a:r>
          </a:p>
          <a:p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https://vk.com/irinamo7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https://vk.com/toropt1955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hlinkClick r:id="rId5"/>
              </a:rPr>
              <a:t>https://vk.com/amosichkin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hlinkClick r:id="rId6"/>
              </a:rPr>
              <a:t>https://vk.com/public195854370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hlinkClick r:id="rId7"/>
              </a:rPr>
              <a:t>https://vk.com/club169872234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Тел.: 89190341226</a:t>
            </a:r>
          </a:p>
          <a:p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05E6937-8BE3-4EA3-B779-C51635C0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42" y="1227543"/>
            <a:ext cx="4390673" cy="292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55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638910-53D0-4455-AE36-85EB0992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43" y="-3049"/>
            <a:ext cx="3429000" cy="342900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latin typeface="+mn-lt"/>
              </a:rPr>
              <a:t>Миссия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622655" cy="3811588"/>
          </a:xfrm>
        </p:spPr>
        <p:txBody>
          <a:bodyPr>
            <a:normAutofit lnSpcReduction="10000"/>
          </a:bodyPr>
          <a:lstStyle/>
          <a:p>
            <a:r>
              <a:rPr lang="ru-RU" sz="2400" i="1" dirty="0"/>
              <a:t>Повышение качества медиаобразования школьников Калужской области путём вовлечения их в активную деятельность Лиги юных журналистов.</a:t>
            </a:r>
          </a:p>
          <a:p>
            <a:r>
              <a:rPr lang="ru-RU" sz="2400" i="1" dirty="0"/>
              <a:t>Формирование дружного сообщества единомышленников в сфере медиа, совместное творчество</a:t>
            </a:r>
          </a:p>
          <a:p>
            <a:endParaRPr lang="ru-RU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E9789-846B-4678-8535-1584D033A260}"/>
              </a:ext>
            </a:extLst>
          </p:cNvPr>
          <p:cNvSpPr txBox="1"/>
          <p:nvPr/>
        </p:nvSpPr>
        <p:spPr>
          <a:xfrm>
            <a:off x="4744207" y="5510377"/>
            <a:ext cx="7195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Этот логотип можно увидеть на многих видеороликах, телесюжетах, репортажах и фильмах медиацентра «</a:t>
            </a:r>
            <a:r>
              <a:rPr lang="ru-RU" dirty="0" err="1"/>
              <a:t>Калужата</a:t>
            </a:r>
            <a:r>
              <a:rPr lang="ru-RU" dirty="0"/>
              <a:t> СМИ» – центральной </a:t>
            </a:r>
            <a:r>
              <a:rPr lang="ru-RU" dirty="0" err="1"/>
              <a:t>медиаточки</a:t>
            </a:r>
            <a:r>
              <a:rPr lang="ru-RU" dirty="0"/>
              <a:t> Калужского регионального отделения ЛЮЖ.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9EE7C-28ED-4C40-97C7-7010F55BD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46" y="4073768"/>
            <a:ext cx="3156904" cy="1275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9982D0-D506-4063-9AD4-09602B4AD9E2}"/>
              </a:ext>
            </a:extLst>
          </p:cNvPr>
          <p:cNvSpPr txBox="1"/>
          <p:nvPr/>
        </p:nvSpPr>
        <p:spPr>
          <a:xfrm>
            <a:off x="4670474" y="2430672"/>
            <a:ext cx="7397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Мерч</a:t>
            </a:r>
            <a:r>
              <a:rPr lang="ru-RU" dirty="0"/>
              <a:t> Калужского регионального отделения ЛЮЖ, аватара группы </a:t>
            </a:r>
            <a:r>
              <a:rPr lang="ru-RU" dirty="0" err="1"/>
              <a:t>ВКонтакте</a:t>
            </a:r>
            <a:r>
              <a:rPr lang="ru-RU" dirty="0"/>
              <a:t>. Рядом с основным пером ЛЮЖ – поэтическое. Означает, что наши воспитанники пробуют себя  в разных направлениях, в том числе как сценаристы, блогеры и поэты. Кружечка с кофе – символ бодрого настроя и душевного общения, которым всегда есть место в нашей ЛЮЖ.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7E72B-FBE3-4D6A-AA00-EE9DDAB7AC1F}"/>
              </a:ext>
            </a:extLst>
          </p:cNvPr>
          <p:cNvSpPr txBox="1"/>
          <p:nvPr/>
        </p:nvSpPr>
        <p:spPr>
          <a:xfrm>
            <a:off x="4803994" y="54575"/>
            <a:ext cx="291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2"/>
                </a:solidFill>
              </a:rPr>
              <a:t>Символы и традиции регионального отделения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79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2675" y="1898073"/>
            <a:ext cx="5242357" cy="2258291"/>
          </a:xfrm>
        </p:spPr>
        <p:txBody>
          <a:bodyPr>
            <a:noAutofit/>
          </a:bodyPr>
          <a:lstStyle/>
          <a:p>
            <a:pPr algn="ctr"/>
            <a:r>
              <a:rPr lang="ru-RU" sz="17300" dirty="0">
                <a:solidFill>
                  <a:schemeClr val="accent2"/>
                </a:solidFill>
              </a:rPr>
              <a:t>70</a:t>
            </a:r>
            <a:endParaRPr lang="ru-RU" sz="173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19281" y="3948629"/>
            <a:ext cx="5242357" cy="1933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ЮНЫХ ЖУРНАЛИСТОВ В 2020 ГОДУ</a:t>
            </a:r>
          </a:p>
          <a:p>
            <a:pPr marL="0" indent="0" algn="ctr">
              <a:buNone/>
            </a:pPr>
            <a:r>
              <a:rPr lang="ru-RU" sz="2600" dirty="0">
                <a:solidFill>
                  <a:schemeClr val="accent2"/>
                </a:solidFill>
              </a:rPr>
              <a:t>вовлечено в деятельность ЛЮЖ</a:t>
            </a:r>
          </a:p>
          <a:p>
            <a:pPr marL="0" indent="0" algn="ctr">
              <a:buNone/>
            </a:pP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725550" y="1852674"/>
            <a:ext cx="5824025" cy="2258290"/>
          </a:xfrm>
        </p:spPr>
        <p:txBody>
          <a:bodyPr>
            <a:noAutofit/>
          </a:bodyPr>
          <a:lstStyle/>
          <a:p>
            <a:pPr algn="ctr"/>
            <a:r>
              <a:rPr lang="ru-RU" sz="17300" dirty="0">
                <a:solidFill>
                  <a:schemeClr val="accent2"/>
                </a:solidFill>
              </a:rPr>
              <a:t>13000 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172200" y="3948629"/>
            <a:ext cx="5268174" cy="1933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ЧИТАТЕЛЕЙ И ЗРИТЕЛЕЙ В 2020 ГОДУ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accent2"/>
                </a:solidFill>
              </a:rPr>
              <a:t>увидели медиапродукты, выпущенные нашим  региональным отделением</a:t>
            </a:r>
          </a:p>
          <a:p>
            <a:pPr marL="0" indent="0" algn="ctr">
              <a:buNone/>
            </a:pPr>
            <a:endParaRPr lang="ru-RU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BE1CC-938C-4B21-90F9-70F65F54A78E}"/>
              </a:ext>
            </a:extLst>
          </p:cNvPr>
          <p:cNvSpPr txBox="1"/>
          <p:nvPr/>
        </p:nvSpPr>
        <p:spPr>
          <a:xfrm>
            <a:off x="8016151" y="1352002"/>
            <a:ext cx="262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БОЛЕЕ</a:t>
            </a:r>
          </a:p>
        </p:txBody>
      </p:sp>
    </p:spTree>
    <p:extLst>
      <p:ext uri="{BB962C8B-B14F-4D97-AF65-F5344CB8AC3E}">
        <p14:creationId xmlns:p14="http://schemas.microsoft.com/office/powerpoint/2010/main" val="145713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скрины с телефона\Screenshot_2021-04-24-18-13-37-847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16501"/>
          <a:stretch/>
        </p:blipFill>
        <p:spPr bwMode="auto">
          <a:xfrm>
            <a:off x="7835281" y="829568"/>
            <a:ext cx="1536194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скрины с телефона\в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153"/>
            <a:ext cx="2838397" cy="15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57697" y="56705"/>
            <a:ext cx="7104585" cy="73779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Информационные площадки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66495384-5175-49E7-B42D-A30E3AAFC6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5" y="2368019"/>
            <a:ext cx="3685255" cy="199234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10E290E-441C-492A-861E-7F4CD0AF34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9" y="4484009"/>
            <a:ext cx="3685255" cy="1920363"/>
          </a:xfrm>
        </p:spPr>
      </p:pic>
      <p:sp>
        <p:nvSpPr>
          <p:cNvPr id="2" name="TextBox 1"/>
          <p:cNvSpPr txBox="1"/>
          <p:nvPr/>
        </p:nvSpPr>
        <p:spPr>
          <a:xfrm>
            <a:off x="414528" y="6144768"/>
            <a:ext cx="3669792" cy="276999"/>
          </a:xfrm>
          <a:prstGeom prst="rect">
            <a:avLst/>
          </a:prstGeom>
          <a:solidFill>
            <a:schemeClr val="accent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6"/>
              </a:rPr>
              <a:t>https://vk.com/club169872234</a:t>
            </a:r>
            <a:r>
              <a:rPr lang="ru-RU" sz="12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52" y="4114800"/>
            <a:ext cx="3669792" cy="276999"/>
          </a:xfrm>
          <a:prstGeom prst="rect">
            <a:avLst/>
          </a:prstGeom>
          <a:solidFill>
            <a:schemeClr val="accent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7"/>
              </a:rPr>
              <a:t>https://vk.com/public195854370</a:t>
            </a:r>
            <a:r>
              <a:rPr lang="ru-RU" sz="1200" dirty="0"/>
              <a:t> </a:t>
            </a:r>
          </a:p>
        </p:txBody>
      </p:sp>
      <p:pic>
        <p:nvPicPr>
          <p:cNvPr id="1026" name="Picture 2" descr="https://sun9-14.userapi.com/impg/d792YWKtedx8bPRceq0QOXsBRSZ3e2v4qH52UA/wF6SBJssR9o.jpg?size=607x1080&amp;quality=96&amp;sign=e6f850b298025c0ac4bc554301f2323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48" y="1944161"/>
            <a:ext cx="1862855" cy="331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36415" y="1047924"/>
            <a:ext cx="1850663" cy="646331"/>
          </a:xfrm>
          <a:prstGeom prst="rect">
            <a:avLst/>
          </a:prstGeom>
          <a:solidFill>
            <a:schemeClr val="accent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9"/>
              </a:rPr>
              <a:t>https://instagram.com/kaluzhata.smi?igshid=y9633l92bo0v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042046" y="6132576"/>
            <a:ext cx="2720236" cy="277969"/>
          </a:xfrm>
          <a:prstGeom prst="rect">
            <a:avLst/>
          </a:prstGeom>
          <a:solidFill>
            <a:schemeClr val="accent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10"/>
              </a:rPr>
              <a:t>http://surl.li/rsdj</a:t>
            </a:r>
            <a:r>
              <a:rPr lang="en-US" sz="1200" dirty="0"/>
              <a:t> </a:t>
            </a:r>
            <a:endParaRPr lang="ru-RU" sz="1200" dirty="0"/>
          </a:p>
        </p:txBody>
      </p:sp>
      <p:pic>
        <p:nvPicPr>
          <p:cNvPr id="1028" name="Picture 4" descr="F:\скрины с телефона\Screenshot_2021-04-24-15-11-51-273_com.instagram.androi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91" y="2709113"/>
            <a:ext cx="1902989" cy="3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ВКонтакте обновил фирменный стиль: логотип и шрифт | Новости рынка Digital  и SM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ВКонтакте обновил фирменный стиль: логотип и шрифт | Новости рынка Digital  и SM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F:\скрины с телефона\тик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51" y="2350670"/>
            <a:ext cx="1553818" cy="6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скрины с телефона\инст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06" y="1363827"/>
            <a:ext cx="1324974" cy="131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37.userapi.com/impg/6aPc-_xnnNjlce7nHFLCVYusjIzHmlkJtqnSvw/IDhHJ9NXamc.jpg?size=647x612&amp;quality=96&amp;sign=86e39e94c480e4c40e25a316b2b182e1&amp;type=albu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35" y="3083682"/>
            <a:ext cx="2911246" cy="275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98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C9A5725C-CA29-4905-81BE-7065C2EE1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5" b="23821"/>
          <a:stretch/>
        </p:blipFill>
        <p:spPr bwMode="auto">
          <a:xfrm>
            <a:off x="908540" y="814737"/>
            <a:ext cx="1992070" cy="8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57697" y="56705"/>
            <a:ext cx="7104585" cy="73779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Информационные площадки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6192" y="5855577"/>
            <a:ext cx="4845616" cy="276999"/>
          </a:xfrm>
          <a:prstGeom prst="rect">
            <a:avLst/>
          </a:prstGeom>
          <a:solidFill>
            <a:schemeClr val="accent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https://www.youtube.com/channel/UC3EqJT_u5eKu-Um5kBBq50A</a:t>
            </a:r>
            <a:r>
              <a:rPr lang="ru-RU" sz="12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200" y="5861599"/>
            <a:ext cx="5181600" cy="276999"/>
          </a:xfrm>
          <a:prstGeom prst="rect">
            <a:avLst/>
          </a:prstGeom>
          <a:solidFill>
            <a:schemeClr val="accent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https://www.youtube.com/channel/UCyV-3m06nMiz2iW47Pbrjjw</a:t>
            </a:r>
            <a:r>
              <a:rPr lang="ru-RU" sz="1200" dirty="0"/>
              <a:t> </a:t>
            </a:r>
          </a:p>
        </p:txBody>
      </p:sp>
      <p:sp>
        <p:nvSpPr>
          <p:cNvPr id="4" name="AutoShape 7" descr="ВКонтакте обновил фирменный стиль: логотип и шрифт | Новости рынка Digital  и SM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ВКонтакте обновил фирменный стиль: логотип и шрифт | Новости рынка Digital  и SM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88589C36-047B-4AE8-A66A-2AC7A52678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2605"/>
            <a:ext cx="5181600" cy="3036128"/>
          </a:xfrm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FCA80C22-2B77-476F-9BCE-1B524C3CE2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17648"/>
            <a:ext cx="5181600" cy="3167292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5FEEDF-4E50-41F1-9B4D-BAD278B7FF39}"/>
              </a:ext>
            </a:extLst>
          </p:cNvPr>
          <p:cNvSpPr txBox="1"/>
          <p:nvPr/>
        </p:nvSpPr>
        <p:spPr>
          <a:xfrm>
            <a:off x="1026943" y="1645858"/>
            <a:ext cx="5181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Канал медиацентра </a:t>
            </a:r>
            <a:r>
              <a:rPr lang="en-US" sz="2000" b="1" dirty="0">
                <a:solidFill>
                  <a:schemeClr val="accent2"/>
                </a:solidFill>
              </a:rPr>
              <a:t>#</a:t>
            </a:r>
            <a:r>
              <a:rPr lang="ru-RU" sz="2000" b="1" dirty="0" err="1">
                <a:solidFill>
                  <a:schemeClr val="accent2"/>
                </a:solidFill>
              </a:rPr>
              <a:t>Калужата</a:t>
            </a:r>
            <a:r>
              <a:rPr lang="ru-RU" sz="2000" b="1" dirty="0">
                <a:solidFill>
                  <a:schemeClr val="accent2"/>
                </a:solidFill>
              </a:rPr>
              <a:t> СМИ </a:t>
            </a:r>
          </a:p>
          <a:p>
            <a:r>
              <a:rPr lang="ru-RU" b="1" dirty="0">
                <a:solidFill>
                  <a:schemeClr val="accent2"/>
                </a:solidFill>
              </a:rPr>
              <a:t>Дворца пионеров и Калужской ЛЮЖ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7F45DC-CF30-49BE-9CCA-DC3EE37A480E}"/>
              </a:ext>
            </a:extLst>
          </p:cNvPr>
          <p:cNvSpPr txBox="1"/>
          <p:nvPr/>
        </p:nvSpPr>
        <p:spPr>
          <a:xfrm>
            <a:off x="6172200" y="1602211"/>
            <a:ext cx="5181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Канал медиацентра </a:t>
            </a:r>
            <a:r>
              <a:rPr lang="en-US" sz="2000" b="1" dirty="0">
                <a:solidFill>
                  <a:schemeClr val="accent2"/>
                </a:solidFill>
              </a:rPr>
              <a:t>#</a:t>
            </a:r>
            <a:r>
              <a:rPr lang="ru-RU" sz="2000" b="1" dirty="0" err="1">
                <a:solidFill>
                  <a:schemeClr val="accent2"/>
                </a:solidFill>
              </a:rPr>
              <a:t>ЛЮБОзнание</a:t>
            </a:r>
            <a:endParaRPr lang="ru-RU" sz="2000" b="1" dirty="0">
              <a:solidFill>
                <a:schemeClr val="accent2"/>
              </a:solidFill>
            </a:endParaRPr>
          </a:p>
          <a:p>
            <a:r>
              <a:rPr lang="ru-RU" b="1" dirty="0" err="1">
                <a:solidFill>
                  <a:schemeClr val="accent2"/>
                </a:solidFill>
              </a:rPr>
              <a:t>Торбеевской</a:t>
            </a:r>
            <a:r>
              <a:rPr lang="ru-RU" b="1" dirty="0">
                <a:solidFill>
                  <a:schemeClr val="accent2"/>
                </a:solidFill>
              </a:rPr>
              <a:t> СОШ</a:t>
            </a:r>
          </a:p>
        </p:txBody>
      </p:sp>
    </p:spTree>
    <p:extLst>
      <p:ext uri="{BB962C8B-B14F-4D97-AF65-F5344CB8AC3E}">
        <p14:creationId xmlns:p14="http://schemas.microsoft.com/office/powerpoint/2010/main" val="2117077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668337"/>
            <a:ext cx="10515600" cy="1325563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+mn-lt"/>
              </a:rPr>
              <a:t>Региональные </a:t>
            </a:r>
            <a:r>
              <a:rPr lang="ru-RU" sz="4400" b="1" dirty="0" err="1">
                <a:latin typeface="+mn-lt"/>
              </a:rPr>
              <a:t>медиаточки</a:t>
            </a:r>
            <a:endParaRPr lang="ru-RU" sz="4400" b="1" dirty="0">
              <a:latin typeface="+mn-lt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E1580AF5-B54C-4B48-97E7-94CD24A93D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73" y="2131918"/>
            <a:ext cx="4103327" cy="4103327"/>
          </a:xfr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844059" y="1690810"/>
            <a:ext cx="11254154" cy="4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solidFill>
                  <a:schemeClr val="accent2"/>
                </a:solidFill>
              </a:rPr>
              <a:t>Медиаобъединения, которые входят в наше региональное отделение ЛЮЖ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432" y="2240085"/>
            <a:ext cx="668743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2"/>
                </a:solidFill>
              </a:rPr>
              <a:t>Медиацентр «</a:t>
            </a:r>
            <a:r>
              <a:rPr lang="ru-RU" sz="1400" b="1" dirty="0" err="1">
                <a:solidFill>
                  <a:schemeClr val="accent2"/>
                </a:solidFill>
              </a:rPr>
              <a:t>Калужата</a:t>
            </a:r>
            <a:r>
              <a:rPr lang="ru-RU" sz="1400" b="1" dirty="0">
                <a:solidFill>
                  <a:schemeClr val="accent2"/>
                </a:solidFill>
              </a:rPr>
              <a:t> СМИ»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ГБУ ДО КО «ОЦДОД им. Ю.А. Гагарина»: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https://vk.com/club169872234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https://www.youtube.com/channel/UC3EqJT_u5eKu-Um5kBBq50A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2"/>
                </a:solidFill>
              </a:rPr>
              <a:t>Фотостудия «Взгляд»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ГБУ ДО КО «ОЦДОД им. Ю.А. Гагарина»: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https://vk.com/dvorec40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err="1">
                <a:solidFill>
                  <a:schemeClr val="accent2"/>
                </a:solidFill>
              </a:rPr>
              <a:t>Медиаклуб</a:t>
            </a:r>
            <a:r>
              <a:rPr lang="ru-RU" sz="1400" b="1" dirty="0">
                <a:solidFill>
                  <a:schemeClr val="accent2"/>
                </a:solidFill>
              </a:rPr>
              <a:t> «</a:t>
            </a:r>
            <a:r>
              <a:rPr lang="en-US" sz="1400" b="1" dirty="0">
                <a:solidFill>
                  <a:schemeClr val="accent2"/>
                </a:solidFill>
              </a:rPr>
              <a:t>KIS</a:t>
            </a:r>
            <a:r>
              <a:rPr lang="ru-RU" sz="1400" b="1" dirty="0">
                <a:solidFill>
                  <a:schemeClr val="accent2"/>
                </a:solidFill>
              </a:rPr>
              <a:t>»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Калужской Международной Школы и ГБУ ДО КО «ОЦДОД им. Ю.А. Гагарина»: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https://vk.com/kischool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2"/>
                </a:solidFill>
              </a:rPr>
              <a:t>Студия юного журналиста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МОУ ДО «Центр внешкольной работы им. Героя Советского Союза В.В. Петрова»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Малоярославецкого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района Калужской области: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https://vk.com/cvr_vasily_petrov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2"/>
                </a:solidFill>
              </a:rPr>
              <a:t>Медиацентр «</a:t>
            </a:r>
            <a:r>
              <a:rPr lang="ru-RU" sz="1400" b="1" dirty="0" err="1">
                <a:solidFill>
                  <a:schemeClr val="accent2"/>
                </a:solidFill>
              </a:rPr>
              <a:t>ЛЮБОзнание</a:t>
            </a:r>
            <a:r>
              <a:rPr lang="ru-RU" sz="1400" b="1" dirty="0">
                <a:solidFill>
                  <a:schemeClr val="accent2"/>
                </a:solidFill>
              </a:rPr>
              <a:t>»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МОУ «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Торбеевская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ООШ»: </a:t>
            </a:r>
            <a:r>
              <a:rPr lang="en-US" sz="1400" dirty="0">
                <a:hlinkClick r:id="rId8"/>
              </a:rPr>
              <a:t>https://vk.com/ljuboznanie</a:t>
            </a:r>
            <a:r>
              <a:rPr lang="ru-RU" sz="1400" dirty="0"/>
              <a:t> и </a:t>
            </a:r>
            <a:r>
              <a:rPr lang="en-US" sz="1400" dirty="0">
                <a:hlinkClick r:id="rId9"/>
              </a:rPr>
              <a:t>https://www.youtube.com/channel/UCyV-3m06nMiz2iW47Pbrjjw</a:t>
            </a:r>
            <a:r>
              <a:rPr lang="ru-RU" sz="1400" dirty="0"/>
              <a:t>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2"/>
                </a:solidFill>
              </a:rPr>
              <a:t>Студия «Ракурс»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МБОУ «СОШ №8» г. Калуги: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https://vk.com/sch8klg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4" name="Волна 3">
            <a:extLst>
              <a:ext uri="{FF2B5EF4-FFF2-40B4-BE49-F238E27FC236}">
                <a16:creationId xmlns:a16="http://schemas.microsoft.com/office/drawing/2014/main" id="{A34F4F5F-711C-4828-A4D6-E16DB839EF69}"/>
              </a:ext>
            </a:extLst>
          </p:cNvPr>
          <p:cNvSpPr/>
          <p:nvPr/>
        </p:nvSpPr>
        <p:spPr>
          <a:xfrm>
            <a:off x="10301635" y="3650024"/>
            <a:ext cx="189914" cy="147711"/>
          </a:xfrm>
          <a:prstGeom prst="wav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 contourW="12700">
            <a:bevelB w="139700" h="139700" prst="divo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Волна 9">
            <a:extLst>
              <a:ext uri="{FF2B5EF4-FFF2-40B4-BE49-F238E27FC236}">
                <a16:creationId xmlns:a16="http://schemas.microsoft.com/office/drawing/2014/main" id="{B7E45321-7A7E-4042-8803-C5D5D2E4AA43}"/>
              </a:ext>
            </a:extLst>
          </p:cNvPr>
          <p:cNvSpPr/>
          <p:nvPr/>
        </p:nvSpPr>
        <p:spPr>
          <a:xfrm>
            <a:off x="10375636" y="3732712"/>
            <a:ext cx="189914" cy="147711"/>
          </a:xfrm>
          <a:prstGeom prst="wav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 contourW="12700">
            <a:bevelB w="139700" h="139700" prst="divo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Волна 10">
            <a:extLst>
              <a:ext uri="{FF2B5EF4-FFF2-40B4-BE49-F238E27FC236}">
                <a16:creationId xmlns:a16="http://schemas.microsoft.com/office/drawing/2014/main" id="{A94EC879-1FDA-4651-93CB-4FD3EECBF4B4}"/>
              </a:ext>
            </a:extLst>
          </p:cNvPr>
          <p:cNvSpPr/>
          <p:nvPr/>
        </p:nvSpPr>
        <p:spPr>
          <a:xfrm>
            <a:off x="10142953" y="3741544"/>
            <a:ext cx="189914" cy="147711"/>
          </a:xfrm>
          <a:prstGeom prst="wav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 contourW="12700">
            <a:bevelB w="139700" h="139700" prst="divo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Волна 11">
            <a:extLst>
              <a:ext uri="{FF2B5EF4-FFF2-40B4-BE49-F238E27FC236}">
                <a16:creationId xmlns:a16="http://schemas.microsoft.com/office/drawing/2014/main" id="{777F810E-32D0-43DE-B40E-2D28236E889C}"/>
              </a:ext>
            </a:extLst>
          </p:cNvPr>
          <p:cNvSpPr/>
          <p:nvPr/>
        </p:nvSpPr>
        <p:spPr>
          <a:xfrm>
            <a:off x="10321585" y="3283473"/>
            <a:ext cx="189914" cy="147711"/>
          </a:xfrm>
          <a:prstGeom prst="wav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 contourW="12700">
            <a:bevelB w="139700" h="139700" prst="divo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Волна 12">
            <a:extLst>
              <a:ext uri="{FF2B5EF4-FFF2-40B4-BE49-F238E27FC236}">
                <a16:creationId xmlns:a16="http://schemas.microsoft.com/office/drawing/2014/main" id="{0F294FB6-D3AC-451A-B6CF-8C868942197B}"/>
              </a:ext>
            </a:extLst>
          </p:cNvPr>
          <p:cNvSpPr/>
          <p:nvPr/>
        </p:nvSpPr>
        <p:spPr>
          <a:xfrm>
            <a:off x="10416834" y="3365582"/>
            <a:ext cx="189914" cy="147711"/>
          </a:xfrm>
          <a:prstGeom prst="wav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 contourW="12700">
            <a:bevelB w="139700" h="139700" prst="divo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Волна 13">
            <a:extLst>
              <a:ext uri="{FF2B5EF4-FFF2-40B4-BE49-F238E27FC236}">
                <a16:creationId xmlns:a16="http://schemas.microsoft.com/office/drawing/2014/main" id="{F5C1F0A3-934E-4614-A28A-416DE430F52B}"/>
              </a:ext>
            </a:extLst>
          </p:cNvPr>
          <p:cNvSpPr/>
          <p:nvPr/>
        </p:nvSpPr>
        <p:spPr>
          <a:xfrm>
            <a:off x="10280679" y="3972371"/>
            <a:ext cx="189914" cy="147711"/>
          </a:xfrm>
          <a:prstGeom prst="wav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 contourW="12700">
            <a:bevelB w="139700" h="139700" prst="divo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9ABE0-8CF4-469F-AEC2-C4D71C5A6406}"/>
              </a:ext>
            </a:extLst>
          </p:cNvPr>
          <p:cNvSpPr txBox="1"/>
          <p:nvPr/>
        </p:nvSpPr>
        <p:spPr>
          <a:xfrm>
            <a:off x="7517173" y="6401389"/>
            <a:ext cx="32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Карта Калужской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14737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841" y="855167"/>
            <a:ext cx="11427228" cy="845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В 2020 году мы планировали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2931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A401E0-BE8B-4DC0-A1D9-2058676FA0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20" y="2048072"/>
            <a:ext cx="1550059" cy="15457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5445C7-F680-479D-9C19-A709905568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34" y="2045936"/>
            <a:ext cx="1545789" cy="15457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4EE570-FBCA-40A4-910E-6783B63EE7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58" y="2044609"/>
            <a:ext cx="1550059" cy="154683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136523-BCF3-4F7F-AC6D-D7F46847EC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149" y="2044608"/>
            <a:ext cx="1546831" cy="15468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740BE0-6036-41E8-BD02-8A4D6EB96751}"/>
              </a:ext>
            </a:extLst>
          </p:cNvPr>
          <p:cNvSpPr txBox="1"/>
          <p:nvPr/>
        </p:nvSpPr>
        <p:spPr>
          <a:xfrm>
            <a:off x="1134004" y="4562246"/>
            <a:ext cx="203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«Появиться на свет». </a:t>
            </a:r>
          </a:p>
          <a:p>
            <a:pPr algn="ctr"/>
            <a:r>
              <a:rPr lang="ru-RU" sz="1200" b="1" dirty="0"/>
              <a:t>Дата рождения Калужского РО ЛЮЖ – 25.04.2020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F305A-EDD6-48D5-BEC3-DB72D06B1696}"/>
              </a:ext>
            </a:extLst>
          </p:cNvPr>
          <p:cNvSpPr txBox="1"/>
          <p:nvPr/>
        </p:nvSpPr>
        <p:spPr>
          <a:xfrm>
            <a:off x="3662699" y="4562246"/>
            <a:ext cx="235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Узнать о конкурсном движении и правилах участиях в мероприятиях ЛЮЖ  у организаторов и «бывалых»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50136D-21CF-410B-B902-873FF45280FF}"/>
              </a:ext>
            </a:extLst>
          </p:cNvPr>
          <p:cNvSpPr txBox="1"/>
          <p:nvPr/>
        </p:nvSpPr>
        <p:spPr>
          <a:xfrm>
            <a:off x="6384185" y="4562246"/>
            <a:ext cx="2089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Познакомиться с активными членами ЛЮЖ и открыть новые </a:t>
            </a:r>
            <a:r>
              <a:rPr lang="ru-RU" sz="1200" b="1" dirty="0" err="1"/>
              <a:t>медиаточки</a:t>
            </a:r>
            <a:r>
              <a:rPr lang="ru-RU" sz="1200" b="1" dirty="0"/>
              <a:t> в Калужской области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F40935-3C8C-4D45-B5E8-2603BE19F288}"/>
              </a:ext>
            </a:extLst>
          </p:cNvPr>
          <p:cNvSpPr txBox="1"/>
          <p:nvPr/>
        </p:nvSpPr>
        <p:spPr>
          <a:xfrm>
            <a:off x="8959463" y="4549546"/>
            <a:ext cx="2212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«Выйти в свет». </a:t>
            </a:r>
          </a:p>
          <a:p>
            <a:pPr algn="ctr"/>
            <a:r>
              <a:rPr lang="ru-RU" sz="1200" b="1" dirty="0"/>
              <a:t>Принять участие в различных мероприятиях ЛЮЖ и проявить себя.</a:t>
            </a:r>
          </a:p>
        </p:txBody>
      </p:sp>
    </p:spTree>
    <p:extLst>
      <p:ext uri="{BB962C8B-B14F-4D97-AF65-F5344CB8AC3E}">
        <p14:creationId xmlns:p14="http://schemas.microsoft.com/office/powerpoint/2010/main" val="1372417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4578</TotalTime>
  <Words>4817</Words>
  <Application>Microsoft Office PowerPoint</Application>
  <PresentationFormat>Широкоэкранный</PresentationFormat>
  <Paragraphs>357</Paragraphs>
  <Slides>37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Ирина Борисовна Константинова</vt:lpstr>
      <vt:lpstr>Наша команда</vt:lpstr>
      <vt:lpstr>Миссия</vt:lpstr>
      <vt:lpstr>Презентация PowerPoint</vt:lpstr>
      <vt:lpstr>Информационные площадки</vt:lpstr>
      <vt:lpstr>Информационные площадки</vt:lpstr>
      <vt:lpstr>Региональные медиаточки</vt:lpstr>
      <vt:lpstr>В 2020 году мы планировали</vt:lpstr>
      <vt:lpstr>Как отделение ЛЮЖ в 2020 году  мы добились</vt:lpstr>
      <vt:lpstr>Мы столкнулись с трудностями </vt:lpstr>
      <vt:lpstr>Ключевые мероприятия 2020 года</vt:lpstr>
      <vt:lpstr>Ключевые мероприятия 2020 года</vt:lpstr>
      <vt:lpstr>Мероприятие 1</vt:lpstr>
      <vt:lpstr>Мероприятие 2</vt:lpstr>
      <vt:lpstr>Мероприятие 3</vt:lpstr>
      <vt:lpstr>Мероприятие 4</vt:lpstr>
      <vt:lpstr>Мероприятие 5</vt:lpstr>
      <vt:lpstr>Мероприятие 6</vt:lpstr>
      <vt:lpstr>Мероприятие 7</vt:lpstr>
      <vt:lpstr>Мероприятие 8</vt:lpstr>
      <vt:lpstr>Мероприятие 9</vt:lpstr>
      <vt:lpstr>Мероприятие 10</vt:lpstr>
      <vt:lpstr>Результаты активной работы Медиацентра «ЛЮБОзнание» Торбеевской ООШ</vt:lpstr>
      <vt:lpstr>Пример коллаборации медиаточек Калужской ЛЮЖ</vt:lpstr>
      <vt:lpstr>Несколько слов  о Варваре Дерябкиной</vt:lpstr>
      <vt:lpstr>Опыт в сфере медиаграмотности и медиабезопасности</vt:lpstr>
      <vt:lpstr>Наши партнёры</vt:lpstr>
      <vt:lpstr>Наши партнёры</vt:lpstr>
      <vt:lpstr>СМИ о нас</vt:lpstr>
      <vt:lpstr>Наши выпускники</vt:lpstr>
      <vt:lpstr>Наши выпускники</vt:lpstr>
      <vt:lpstr>Наши выпускники</vt:lpstr>
      <vt:lpstr>Взгляд в медиабудущее: планы на 2021 год</vt:lpstr>
      <vt:lpstr>Вступай в … отделение ЛЮЖ!</vt:lpstr>
      <vt:lpstr>Как вступить в Калужское региональное отделение ЛЮЖ?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Импульс3</dc:creator>
  <cp:lastModifiedBy>SAMSUNG</cp:lastModifiedBy>
  <cp:revision>243</cp:revision>
  <dcterms:created xsi:type="dcterms:W3CDTF">2018-12-14T20:05:25Z</dcterms:created>
  <dcterms:modified xsi:type="dcterms:W3CDTF">2021-05-12T08:17:57Z</dcterms:modified>
</cp:coreProperties>
</file>