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95" r:id="rId5"/>
    <p:sldId id="263" r:id="rId6"/>
    <p:sldId id="296" r:id="rId7"/>
    <p:sldId id="275" r:id="rId8"/>
    <p:sldId id="290" r:id="rId9"/>
    <p:sldId id="297" r:id="rId10"/>
    <p:sldId id="298" r:id="rId11"/>
    <p:sldId id="299" r:id="rId12"/>
    <p:sldId id="266" r:id="rId13"/>
    <p:sldId id="300" r:id="rId14"/>
    <p:sldId id="301" r:id="rId15"/>
    <p:sldId id="302" r:id="rId16"/>
    <p:sldId id="303" r:id="rId17"/>
    <p:sldId id="292" r:id="rId18"/>
    <p:sldId id="304" r:id="rId19"/>
    <p:sldId id="305" r:id="rId20"/>
    <p:sldId id="274" r:id="rId21"/>
    <p:sldId id="293" r:id="rId22"/>
    <p:sldId id="294" r:id="rId23"/>
    <p:sldId id="286" r:id="rId24"/>
    <p:sldId id="284" r:id="rId25"/>
    <p:sldId id="287" r:id="rId26"/>
    <p:sldId id="260" r:id="rId27"/>
    <p:sldId id="288" r:id="rId28"/>
    <p:sldId id="289" r:id="rId29"/>
    <p:sldId id="27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0BBBD-A5DA-4363-9C25-48727AD4C3F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BB590F-B0E1-45BE-86D9-54C16B03FDE5}">
      <dgm:prSet phldrT="[Текст]"/>
      <dgm:spPr/>
      <dgm:t>
        <a:bodyPr/>
        <a:lstStyle/>
        <a:p>
          <a:r>
            <a:rPr lang="ru-RU" dirty="0" smtClean="0"/>
            <a:t>Редакция областного журнала «Большая переменка», руководитель Елена </a:t>
          </a:r>
          <a:r>
            <a:rPr lang="ru-RU" dirty="0" err="1" smtClean="0"/>
            <a:t>Талалаева</a:t>
          </a:r>
          <a:endParaRPr lang="ru-RU" dirty="0"/>
        </a:p>
      </dgm:t>
    </dgm:pt>
    <dgm:pt modelId="{AC31BF17-84A1-4A21-8E9D-F4B1F1C1B0B9}" type="parTrans" cxnId="{204DCD4A-22CD-4F12-850F-4445C3A404C8}">
      <dgm:prSet/>
      <dgm:spPr/>
      <dgm:t>
        <a:bodyPr/>
        <a:lstStyle/>
        <a:p>
          <a:endParaRPr lang="ru-RU"/>
        </a:p>
      </dgm:t>
    </dgm:pt>
    <dgm:pt modelId="{B670599E-63F2-4FA4-8D62-4EB1ACF0ED40}" type="sibTrans" cxnId="{204DCD4A-22CD-4F12-850F-4445C3A404C8}">
      <dgm:prSet/>
      <dgm:spPr/>
      <dgm:t>
        <a:bodyPr/>
        <a:lstStyle/>
        <a:p>
          <a:endParaRPr lang="ru-RU"/>
        </a:p>
      </dgm:t>
    </dgm:pt>
    <dgm:pt modelId="{72130E81-4DF7-4368-BD2D-5DB1907EBF2F}">
      <dgm:prSet phldrT="[Текст]"/>
      <dgm:spPr/>
      <dgm:t>
        <a:bodyPr/>
        <a:lstStyle/>
        <a:p>
          <a:r>
            <a:rPr lang="ru-RU" dirty="0" smtClean="0"/>
            <a:t>Объединение «</a:t>
          </a:r>
          <a:r>
            <a:rPr lang="ru-RU" dirty="0" err="1" smtClean="0"/>
            <a:t>МедиаСпектр</a:t>
          </a:r>
          <a:r>
            <a:rPr lang="ru-RU" dirty="0" smtClean="0"/>
            <a:t>» Белгородского городского дворца детского творчества, руководитель Анна </a:t>
          </a:r>
          <a:r>
            <a:rPr lang="ru-RU" dirty="0" err="1" smtClean="0"/>
            <a:t>Маматова</a:t>
          </a:r>
          <a:endParaRPr lang="ru-RU" dirty="0"/>
        </a:p>
      </dgm:t>
    </dgm:pt>
    <dgm:pt modelId="{15F0DE92-0894-4C20-B0C9-5183E2A09B13}" type="parTrans" cxnId="{0CE60F06-DB46-4CB8-9DB5-4A45A4832DB4}">
      <dgm:prSet/>
      <dgm:spPr/>
      <dgm:t>
        <a:bodyPr/>
        <a:lstStyle/>
        <a:p>
          <a:endParaRPr lang="ru-RU"/>
        </a:p>
      </dgm:t>
    </dgm:pt>
    <dgm:pt modelId="{F63C6FF3-AD5B-48B9-95BA-FC06109AB58D}" type="sibTrans" cxnId="{0CE60F06-DB46-4CB8-9DB5-4A45A4832DB4}">
      <dgm:prSet/>
      <dgm:spPr/>
      <dgm:t>
        <a:bodyPr/>
        <a:lstStyle/>
        <a:p>
          <a:endParaRPr lang="ru-RU"/>
        </a:p>
      </dgm:t>
    </dgm:pt>
    <dgm:pt modelId="{C677BE45-ED82-4B18-B226-8D57B512DF0A}">
      <dgm:prSet phldrT="[Текст]"/>
      <dgm:spPr/>
      <dgm:t>
        <a:bodyPr/>
        <a:lstStyle/>
        <a:p>
          <a:r>
            <a:rPr lang="ru-RU" dirty="0" smtClean="0"/>
            <a:t>Объединение «</a:t>
          </a:r>
          <a:r>
            <a:rPr lang="ru-RU" dirty="0" err="1" smtClean="0"/>
            <a:t>Медиачас</a:t>
          </a:r>
          <a:r>
            <a:rPr lang="ru-RU" dirty="0" smtClean="0"/>
            <a:t>» учреждения </a:t>
          </a:r>
          <a:r>
            <a:rPr lang="ru-RU" dirty="0" err="1" smtClean="0"/>
            <a:t>допобразования</a:t>
          </a:r>
          <a:r>
            <a:rPr lang="ru-RU" dirty="0" smtClean="0"/>
            <a:t> «Белогорья», </a:t>
          </a:r>
          <a:r>
            <a:rPr lang="ru-RU" dirty="0" err="1" smtClean="0"/>
            <a:t>медиапедагог</a:t>
          </a:r>
          <a:r>
            <a:rPr lang="ru-RU" dirty="0" smtClean="0"/>
            <a:t> – Анна </a:t>
          </a:r>
          <a:r>
            <a:rPr lang="ru-RU" dirty="0" err="1" smtClean="0"/>
            <a:t>Маматова</a:t>
          </a:r>
          <a:endParaRPr lang="ru-RU" dirty="0"/>
        </a:p>
      </dgm:t>
    </dgm:pt>
    <dgm:pt modelId="{8D87EBF1-26DC-4244-8AB1-184FAE4B51AE}" type="parTrans" cxnId="{773ED1E3-12A5-4FEC-9CB4-15D9F802EE2C}">
      <dgm:prSet/>
      <dgm:spPr/>
      <dgm:t>
        <a:bodyPr/>
        <a:lstStyle/>
        <a:p>
          <a:endParaRPr lang="ru-RU"/>
        </a:p>
      </dgm:t>
    </dgm:pt>
    <dgm:pt modelId="{4714BF15-DFC0-4E1A-88ED-CAB78A35D500}" type="sibTrans" cxnId="{773ED1E3-12A5-4FEC-9CB4-15D9F802EE2C}">
      <dgm:prSet/>
      <dgm:spPr/>
      <dgm:t>
        <a:bodyPr/>
        <a:lstStyle/>
        <a:p>
          <a:endParaRPr lang="ru-RU"/>
        </a:p>
      </dgm:t>
    </dgm:pt>
    <dgm:pt modelId="{199601EE-38F6-43F7-BA8F-E2842575484C}">
      <dgm:prSet phldrT="[Текст]"/>
      <dgm:spPr/>
      <dgm:t>
        <a:bodyPr/>
        <a:lstStyle/>
        <a:p>
          <a:r>
            <a:rPr lang="ru-RU" dirty="0" smtClean="0"/>
            <a:t>Объединения «</a:t>
          </a:r>
          <a:r>
            <a:rPr lang="ru-RU" dirty="0" err="1" smtClean="0"/>
            <a:t>ТВК-фото</a:t>
          </a:r>
          <a:r>
            <a:rPr lang="ru-RU" dirty="0" smtClean="0"/>
            <a:t>» и «</a:t>
          </a:r>
          <a:r>
            <a:rPr lang="ru-RU" dirty="0" err="1" smtClean="0"/>
            <a:t>ТВК-видео</a:t>
          </a:r>
          <a:r>
            <a:rPr lang="ru-RU" dirty="0" smtClean="0"/>
            <a:t>», руководитель – Артур Гладков</a:t>
          </a:r>
          <a:endParaRPr lang="ru-RU" dirty="0"/>
        </a:p>
      </dgm:t>
    </dgm:pt>
    <dgm:pt modelId="{C851468B-8669-46EE-B123-572725AC22B6}" type="parTrans" cxnId="{ED1AD3E8-4687-4C40-8941-0E2684C99AED}">
      <dgm:prSet/>
      <dgm:spPr/>
      <dgm:t>
        <a:bodyPr/>
        <a:lstStyle/>
        <a:p>
          <a:endParaRPr lang="ru-RU"/>
        </a:p>
      </dgm:t>
    </dgm:pt>
    <dgm:pt modelId="{76622855-9FD2-4B48-AD9A-96E0EB8A26EE}" type="sibTrans" cxnId="{ED1AD3E8-4687-4C40-8941-0E2684C99AED}">
      <dgm:prSet/>
      <dgm:spPr/>
      <dgm:t>
        <a:bodyPr/>
        <a:lstStyle/>
        <a:p>
          <a:endParaRPr lang="ru-RU"/>
        </a:p>
      </dgm:t>
    </dgm:pt>
    <dgm:pt modelId="{B2B0A39E-1CB6-4648-B778-984E155CC3CD}">
      <dgm:prSet phldrT="[Текст]"/>
      <dgm:spPr/>
      <dgm:t>
        <a:bodyPr/>
        <a:lstStyle/>
        <a:p>
          <a:r>
            <a:rPr lang="ru-RU" dirty="0" smtClean="0"/>
            <a:t>Молодёжная редакция «Журфикс», г. Белгород, руководитель – Анастасия </a:t>
          </a:r>
          <a:r>
            <a:rPr lang="ru-RU" dirty="0" err="1" smtClean="0"/>
            <a:t>Долиненко</a:t>
          </a:r>
          <a:endParaRPr lang="ru-RU" dirty="0"/>
        </a:p>
      </dgm:t>
    </dgm:pt>
    <dgm:pt modelId="{BBC7177B-443B-4F5F-8E0B-E9ADB677706F}" type="parTrans" cxnId="{7F5E23B9-AF48-49AE-AF2E-D9937E577ED9}">
      <dgm:prSet/>
      <dgm:spPr/>
      <dgm:t>
        <a:bodyPr/>
        <a:lstStyle/>
        <a:p>
          <a:endParaRPr lang="ru-RU"/>
        </a:p>
      </dgm:t>
    </dgm:pt>
    <dgm:pt modelId="{3F776EEC-E9D8-418E-92EE-249EFF629DAC}" type="sibTrans" cxnId="{7F5E23B9-AF48-49AE-AF2E-D9937E577ED9}">
      <dgm:prSet/>
      <dgm:spPr/>
      <dgm:t>
        <a:bodyPr/>
        <a:lstStyle/>
        <a:p>
          <a:endParaRPr lang="ru-RU"/>
        </a:p>
      </dgm:t>
    </dgm:pt>
    <dgm:pt modelId="{8A78286F-48BE-437A-AA0B-397D7DF8C97B}">
      <dgm:prSet phldrT="[Текст]"/>
      <dgm:spPr/>
      <dgm:t>
        <a:bodyPr/>
        <a:lstStyle/>
        <a:p>
          <a:r>
            <a:rPr lang="ru-RU" dirty="0" smtClean="0"/>
            <a:t>Молодёжная редакция муниципальной газеты «Наш Белгород», г. Белгород, руководитель – Анастасия </a:t>
          </a:r>
          <a:r>
            <a:rPr lang="ru-RU" dirty="0" err="1" smtClean="0"/>
            <a:t>Долиненко</a:t>
          </a:r>
          <a:endParaRPr lang="ru-RU" dirty="0"/>
        </a:p>
      </dgm:t>
    </dgm:pt>
    <dgm:pt modelId="{D434E7F0-5E47-4F6A-AB8B-EEB12B6B5619}" type="parTrans" cxnId="{64B3BEEB-7EDC-4A1D-A234-19A8DA66B09D}">
      <dgm:prSet/>
      <dgm:spPr/>
      <dgm:t>
        <a:bodyPr/>
        <a:lstStyle/>
        <a:p>
          <a:endParaRPr lang="ru-RU"/>
        </a:p>
      </dgm:t>
    </dgm:pt>
    <dgm:pt modelId="{A52B4B4F-B405-4494-A5EA-264A96F24FE7}" type="sibTrans" cxnId="{64B3BEEB-7EDC-4A1D-A234-19A8DA66B09D}">
      <dgm:prSet/>
      <dgm:spPr/>
      <dgm:t>
        <a:bodyPr/>
        <a:lstStyle/>
        <a:p>
          <a:endParaRPr lang="ru-RU"/>
        </a:p>
      </dgm:t>
    </dgm:pt>
    <dgm:pt modelId="{F7D98140-53FC-4505-BCB2-D19DA5758181}" type="pres">
      <dgm:prSet presAssocID="{4160BBBD-A5DA-4363-9C25-48727AD4C3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7C583F-3243-4A76-AC6B-FD8F667BCE2B}" type="pres">
      <dgm:prSet presAssocID="{DBBB590F-B0E1-45BE-86D9-54C16B03FDE5}" presName="hierRoot1" presStyleCnt="0"/>
      <dgm:spPr/>
    </dgm:pt>
    <dgm:pt modelId="{979C3E2A-769E-42BC-96A4-56896E5115C6}" type="pres">
      <dgm:prSet presAssocID="{DBBB590F-B0E1-45BE-86D9-54C16B03FDE5}" presName="composite" presStyleCnt="0"/>
      <dgm:spPr/>
    </dgm:pt>
    <dgm:pt modelId="{A98EB807-BFB4-4E37-BE24-4816668E31E4}" type="pres">
      <dgm:prSet presAssocID="{DBBB590F-B0E1-45BE-86D9-54C16B03FDE5}" presName="image" presStyleLbl="node0" presStyleIdx="0" presStyleCnt="1"/>
      <dgm:spPr/>
    </dgm:pt>
    <dgm:pt modelId="{CA9578BB-C97D-47CF-89F8-926A33C02A9F}" type="pres">
      <dgm:prSet presAssocID="{DBBB590F-B0E1-45BE-86D9-54C16B03FDE5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28721-5EE6-498D-B4CB-E0222A10BD98}" type="pres">
      <dgm:prSet presAssocID="{DBBB590F-B0E1-45BE-86D9-54C16B03FDE5}" presName="hierChild2" presStyleCnt="0"/>
      <dgm:spPr/>
    </dgm:pt>
    <dgm:pt modelId="{5C5AB5E2-7EB9-4F10-B60A-4D04C8DA57D4}" type="pres">
      <dgm:prSet presAssocID="{15F0DE92-0894-4C20-B0C9-5183E2A09B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08C0D24-D1A2-4D01-A8BC-DA43AF7A88FE}" type="pres">
      <dgm:prSet presAssocID="{72130E81-4DF7-4368-BD2D-5DB1907EBF2F}" presName="hierRoot2" presStyleCnt="0"/>
      <dgm:spPr/>
    </dgm:pt>
    <dgm:pt modelId="{90179048-A565-48B7-B1D0-8D970158579B}" type="pres">
      <dgm:prSet presAssocID="{72130E81-4DF7-4368-BD2D-5DB1907EBF2F}" presName="composite2" presStyleCnt="0"/>
      <dgm:spPr/>
    </dgm:pt>
    <dgm:pt modelId="{B6CF6582-98CC-42FE-B7FD-7BBA19280A28}" type="pres">
      <dgm:prSet presAssocID="{72130E81-4DF7-4368-BD2D-5DB1907EBF2F}" presName="image2" presStyleLbl="node2" presStyleIdx="0" presStyleCnt="2"/>
      <dgm:spPr/>
    </dgm:pt>
    <dgm:pt modelId="{D4A517B4-AAD4-42F9-90F7-FD7D04CACDFF}" type="pres">
      <dgm:prSet presAssocID="{72130E81-4DF7-4368-BD2D-5DB1907EBF2F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4CB39-3D92-4F5F-A6D9-3FE496A0645B}" type="pres">
      <dgm:prSet presAssocID="{72130E81-4DF7-4368-BD2D-5DB1907EBF2F}" presName="hierChild3" presStyleCnt="0"/>
      <dgm:spPr/>
    </dgm:pt>
    <dgm:pt modelId="{EF370481-2A6B-4AB3-AE1B-C969F9139436}" type="pres">
      <dgm:prSet presAssocID="{8D87EBF1-26DC-4244-8AB1-184FAE4B51A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B0285C5-BEB4-4C75-BA43-41C6EBF683C4}" type="pres">
      <dgm:prSet presAssocID="{C677BE45-ED82-4B18-B226-8D57B512DF0A}" presName="hierRoot3" presStyleCnt="0"/>
      <dgm:spPr/>
    </dgm:pt>
    <dgm:pt modelId="{FCFD7624-352A-48F0-84D1-110BA1441B2F}" type="pres">
      <dgm:prSet presAssocID="{C677BE45-ED82-4B18-B226-8D57B512DF0A}" presName="composite3" presStyleCnt="0"/>
      <dgm:spPr/>
    </dgm:pt>
    <dgm:pt modelId="{A0DDBC31-C351-41D5-94AD-FF34D3516FDF}" type="pres">
      <dgm:prSet presAssocID="{C677BE45-ED82-4B18-B226-8D57B512DF0A}" presName="image3" presStyleLbl="node3" presStyleIdx="0" presStyleCnt="3"/>
      <dgm:spPr/>
    </dgm:pt>
    <dgm:pt modelId="{83FC9D5E-C857-4590-8397-03B3D399F65F}" type="pres">
      <dgm:prSet presAssocID="{C677BE45-ED82-4B18-B226-8D57B512DF0A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B9F17-373E-4436-A477-2F670EFBDCFD}" type="pres">
      <dgm:prSet presAssocID="{C677BE45-ED82-4B18-B226-8D57B512DF0A}" presName="hierChild4" presStyleCnt="0"/>
      <dgm:spPr/>
    </dgm:pt>
    <dgm:pt modelId="{D471AE6F-7839-4BD2-82F7-9BC845D9DA17}" type="pres">
      <dgm:prSet presAssocID="{C851468B-8669-46EE-B123-572725AC22B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FCA5C93-EF38-46B2-9973-F3F38231EF27}" type="pres">
      <dgm:prSet presAssocID="{199601EE-38F6-43F7-BA8F-E2842575484C}" presName="hierRoot3" presStyleCnt="0"/>
      <dgm:spPr/>
    </dgm:pt>
    <dgm:pt modelId="{519F1423-1881-4721-95AF-13839B39035F}" type="pres">
      <dgm:prSet presAssocID="{199601EE-38F6-43F7-BA8F-E2842575484C}" presName="composite3" presStyleCnt="0"/>
      <dgm:spPr/>
    </dgm:pt>
    <dgm:pt modelId="{D3EFC468-257D-4B73-818C-2C65F428A7AA}" type="pres">
      <dgm:prSet presAssocID="{199601EE-38F6-43F7-BA8F-E2842575484C}" presName="image3" presStyleLbl="node3" presStyleIdx="1" presStyleCnt="3"/>
      <dgm:spPr/>
    </dgm:pt>
    <dgm:pt modelId="{72AC006F-6AF3-4423-936A-E3D92C9F5982}" type="pres">
      <dgm:prSet presAssocID="{199601EE-38F6-43F7-BA8F-E2842575484C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C8D3C4-426E-4E88-8078-C6C2C09E2FEC}" type="pres">
      <dgm:prSet presAssocID="{199601EE-38F6-43F7-BA8F-E2842575484C}" presName="hierChild4" presStyleCnt="0"/>
      <dgm:spPr/>
    </dgm:pt>
    <dgm:pt modelId="{E667CC5E-F12A-431D-B596-4C0F0D9A912E}" type="pres">
      <dgm:prSet presAssocID="{BBC7177B-443B-4F5F-8E0B-E9ADB677706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A097825-A2A5-42DE-AA0C-E524B709C279}" type="pres">
      <dgm:prSet presAssocID="{B2B0A39E-1CB6-4648-B778-984E155CC3CD}" presName="hierRoot2" presStyleCnt="0"/>
      <dgm:spPr/>
    </dgm:pt>
    <dgm:pt modelId="{CE98599E-C415-4723-AECD-605832BC045D}" type="pres">
      <dgm:prSet presAssocID="{B2B0A39E-1CB6-4648-B778-984E155CC3CD}" presName="composite2" presStyleCnt="0"/>
      <dgm:spPr/>
    </dgm:pt>
    <dgm:pt modelId="{C2681E5D-19D3-41CD-BCDC-2387CEAF6CA1}" type="pres">
      <dgm:prSet presAssocID="{B2B0A39E-1CB6-4648-B778-984E155CC3CD}" presName="image2" presStyleLbl="node2" presStyleIdx="1" presStyleCnt="2"/>
      <dgm:spPr/>
    </dgm:pt>
    <dgm:pt modelId="{27427C95-38EC-4594-AE87-1B5BEE9C29AB}" type="pres">
      <dgm:prSet presAssocID="{B2B0A39E-1CB6-4648-B778-984E155CC3CD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43452-D0B5-40B2-A583-4357FF39D9A3}" type="pres">
      <dgm:prSet presAssocID="{B2B0A39E-1CB6-4648-B778-984E155CC3CD}" presName="hierChild3" presStyleCnt="0"/>
      <dgm:spPr/>
    </dgm:pt>
    <dgm:pt modelId="{6AC23539-A466-4442-880D-5340BDC46E15}" type="pres">
      <dgm:prSet presAssocID="{D434E7F0-5E47-4F6A-AB8B-EEB12B6B561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AE84CDF-3B09-47EF-ADD1-27FF9607D4B5}" type="pres">
      <dgm:prSet presAssocID="{8A78286F-48BE-437A-AA0B-397D7DF8C97B}" presName="hierRoot3" presStyleCnt="0"/>
      <dgm:spPr/>
    </dgm:pt>
    <dgm:pt modelId="{426A56A2-154B-446E-A923-C4120A928073}" type="pres">
      <dgm:prSet presAssocID="{8A78286F-48BE-437A-AA0B-397D7DF8C97B}" presName="composite3" presStyleCnt="0"/>
      <dgm:spPr/>
    </dgm:pt>
    <dgm:pt modelId="{1A73A187-1077-40C7-9772-FE35FB8E714E}" type="pres">
      <dgm:prSet presAssocID="{8A78286F-48BE-437A-AA0B-397D7DF8C97B}" presName="image3" presStyleLbl="node3" presStyleIdx="2" presStyleCnt="3"/>
      <dgm:spPr/>
    </dgm:pt>
    <dgm:pt modelId="{EE174248-8646-4735-A6C6-423D15532B25}" type="pres">
      <dgm:prSet presAssocID="{8A78286F-48BE-437A-AA0B-397D7DF8C97B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B01F7-5EC8-436A-A629-EA02B532E65D}" type="pres">
      <dgm:prSet presAssocID="{8A78286F-48BE-437A-AA0B-397D7DF8C97B}" presName="hierChild4" presStyleCnt="0"/>
      <dgm:spPr/>
    </dgm:pt>
  </dgm:ptLst>
  <dgm:cxnLst>
    <dgm:cxn modelId="{A4F24F19-F6F5-4885-A5E0-0B363B45FB6D}" type="presOf" srcId="{BBC7177B-443B-4F5F-8E0B-E9ADB677706F}" destId="{E667CC5E-F12A-431D-B596-4C0F0D9A912E}" srcOrd="0" destOrd="0" presId="urn:microsoft.com/office/officeart/2009/layout/CirclePictureHierarchy"/>
    <dgm:cxn modelId="{6F2CEFED-6570-4EFA-9D22-04B3F7007CCA}" type="presOf" srcId="{8D87EBF1-26DC-4244-8AB1-184FAE4B51AE}" destId="{EF370481-2A6B-4AB3-AE1B-C969F9139436}" srcOrd="0" destOrd="0" presId="urn:microsoft.com/office/officeart/2009/layout/CirclePictureHierarchy"/>
    <dgm:cxn modelId="{64B3BEEB-7EDC-4A1D-A234-19A8DA66B09D}" srcId="{B2B0A39E-1CB6-4648-B778-984E155CC3CD}" destId="{8A78286F-48BE-437A-AA0B-397D7DF8C97B}" srcOrd="0" destOrd="0" parTransId="{D434E7F0-5E47-4F6A-AB8B-EEB12B6B5619}" sibTransId="{A52B4B4F-B405-4494-A5EA-264A96F24FE7}"/>
    <dgm:cxn modelId="{ED1AD3E8-4687-4C40-8941-0E2684C99AED}" srcId="{72130E81-4DF7-4368-BD2D-5DB1907EBF2F}" destId="{199601EE-38F6-43F7-BA8F-E2842575484C}" srcOrd="1" destOrd="0" parTransId="{C851468B-8669-46EE-B123-572725AC22B6}" sibTransId="{76622855-9FD2-4B48-AD9A-96E0EB8A26EE}"/>
    <dgm:cxn modelId="{E47E7632-E300-4E0A-8893-CD9B92FECBDD}" type="presOf" srcId="{C677BE45-ED82-4B18-B226-8D57B512DF0A}" destId="{83FC9D5E-C857-4590-8397-03B3D399F65F}" srcOrd="0" destOrd="0" presId="urn:microsoft.com/office/officeart/2009/layout/CirclePictureHierarchy"/>
    <dgm:cxn modelId="{B7CF418D-FD8F-41B1-9D4D-FE0216BD4172}" type="presOf" srcId="{15F0DE92-0894-4C20-B0C9-5183E2A09B13}" destId="{5C5AB5E2-7EB9-4F10-B60A-4D04C8DA57D4}" srcOrd="0" destOrd="0" presId="urn:microsoft.com/office/officeart/2009/layout/CirclePictureHierarchy"/>
    <dgm:cxn modelId="{5FD83BA2-BB48-4E98-9A18-5C4F3CF732DA}" type="presOf" srcId="{B2B0A39E-1CB6-4648-B778-984E155CC3CD}" destId="{27427C95-38EC-4594-AE87-1B5BEE9C29AB}" srcOrd="0" destOrd="0" presId="urn:microsoft.com/office/officeart/2009/layout/CirclePictureHierarchy"/>
    <dgm:cxn modelId="{773ED1E3-12A5-4FEC-9CB4-15D9F802EE2C}" srcId="{72130E81-4DF7-4368-BD2D-5DB1907EBF2F}" destId="{C677BE45-ED82-4B18-B226-8D57B512DF0A}" srcOrd="0" destOrd="0" parTransId="{8D87EBF1-26DC-4244-8AB1-184FAE4B51AE}" sibTransId="{4714BF15-DFC0-4E1A-88ED-CAB78A35D500}"/>
    <dgm:cxn modelId="{7F5E23B9-AF48-49AE-AF2E-D9937E577ED9}" srcId="{DBBB590F-B0E1-45BE-86D9-54C16B03FDE5}" destId="{B2B0A39E-1CB6-4648-B778-984E155CC3CD}" srcOrd="1" destOrd="0" parTransId="{BBC7177B-443B-4F5F-8E0B-E9ADB677706F}" sibTransId="{3F776EEC-E9D8-418E-92EE-249EFF629DAC}"/>
    <dgm:cxn modelId="{0CE60F06-DB46-4CB8-9DB5-4A45A4832DB4}" srcId="{DBBB590F-B0E1-45BE-86D9-54C16B03FDE5}" destId="{72130E81-4DF7-4368-BD2D-5DB1907EBF2F}" srcOrd="0" destOrd="0" parTransId="{15F0DE92-0894-4C20-B0C9-5183E2A09B13}" sibTransId="{F63C6FF3-AD5B-48B9-95BA-FC06109AB58D}"/>
    <dgm:cxn modelId="{204DCD4A-22CD-4F12-850F-4445C3A404C8}" srcId="{4160BBBD-A5DA-4363-9C25-48727AD4C3FF}" destId="{DBBB590F-B0E1-45BE-86D9-54C16B03FDE5}" srcOrd="0" destOrd="0" parTransId="{AC31BF17-84A1-4A21-8E9D-F4B1F1C1B0B9}" sibTransId="{B670599E-63F2-4FA4-8D62-4EB1ACF0ED40}"/>
    <dgm:cxn modelId="{3FEA97DF-B235-4017-9A2A-B89167449517}" type="presOf" srcId="{C851468B-8669-46EE-B123-572725AC22B6}" destId="{D471AE6F-7839-4BD2-82F7-9BC845D9DA17}" srcOrd="0" destOrd="0" presId="urn:microsoft.com/office/officeart/2009/layout/CirclePictureHierarchy"/>
    <dgm:cxn modelId="{1C712A6D-F08B-487A-BEDB-119EF92529D4}" type="presOf" srcId="{72130E81-4DF7-4368-BD2D-5DB1907EBF2F}" destId="{D4A517B4-AAD4-42F9-90F7-FD7D04CACDFF}" srcOrd="0" destOrd="0" presId="urn:microsoft.com/office/officeart/2009/layout/CirclePictureHierarchy"/>
    <dgm:cxn modelId="{FB3AF4EB-950F-4D97-9667-6C2FDF5DC9FA}" type="presOf" srcId="{D434E7F0-5E47-4F6A-AB8B-EEB12B6B5619}" destId="{6AC23539-A466-4442-880D-5340BDC46E15}" srcOrd="0" destOrd="0" presId="urn:microsoft.com/office/officeart/2009/layout/CirclePictureHierarchy"/>
    <dgm:cxn modelId="{A7E808BB-02F8-4DA7-A4F4-6CAE96D9B0AA}" type="presOf" srcId="{DBBB590F-B0E1-45BE-86D9-54C16B03FDE5}" destId="{CA9578BB-C97D-47CF-89F8-926A33C02A9F}" srcOrd="0" destOrd="0" presId="urn:microsoft.com/office/officeart/2009/layout/CirclePictureHierarchy"/>
    <dgm:cxn modelId="{B16EFBB5-A14F-4147-8BBE-8E2A5B196662}" type="presOf" srcId="{199601EE-38F6-43F7-BA8F-E2842575484C}" destId="{72AC006F-6AF3-4423-936A-E3D92C9F5982}" srcOrd="0" destOrd="0" presId="urn:microsoft.com/office/officeart/2009/layout/CirclePictureHierarchy"/>
    <dgm:cxn modelId="{FBBDDFF0-DDE9-4332-B123-5A087996BFD8}" type="presOf" srcId="{8A78286F-48BE-437A-AA0B-397D7DF8C97B}" destId="{EE174248-8646-4735-A6C6-423D15532B25}" srcOrd="0" destOrd="0" presId="urn:microsoft.com/office/officeart/2009/layout/CirclePictureHierarchy"/>
    <dgm:cxn modelId="{BCB468A7-40B4-4464-8036-4295EC2166AA}" type="presOf" srcId="{4160BBBD-A5DA-4363-9C25-48727AD4C3FF}" destId="{F7D98140-53FC-4505-BCB2-D19DA5758181}" srcOrd="0" destOrd="0" presId="urn:microsoft.com/office/officeart/2009/layout/CirclePictureHierarchy"/>
    <dgm:cxn modelId="{EA29BE06-3E11-4EC7-B6E7-1767DA574101}" type="presParOf" srcId="{F7D98140-53FC-4505-BCB2-D19DA5758181}" destId="{9C7C583F-3243-4A76-AC6B-FD8F667BCE2B}" srcOrd="0" destOrd="0" presId="urn:microsoft.com/office/officeart/2009/layout/CirclePictureHierarchy"/>
    <dgm:cxn modelId="{671161B8-ABA2-461B-8E55-6F4C263566C2}" type="presParOf" srcId="{9C7C583F-3243-4A76-AC6B-FD8F667BCE2B}" destId="{979C3E2A-769E-42BC-96A4-56896E5115C6}" srcOrd="0" destOrd="0" presId="urn:microsoft.com/office/officeart/2009/layout/CirclePictureHierarchy"/>
    <dgm:cxn modelId="{5AB02800-E111-44CF-92C7-1750E088DAA4}" type="presParOf" srcId="{979C3E2A-769E-42BC-96A4-56896E5115C6}" destId="{A98EB807-BFB4-4E37-BE24-4816668E31E4}" srcOrd="0" destOrd="0" presId="urn:microsoft.com/office/officeart/2009/layout/CirclePictureHierarchy"/>
    <dgm:cxn modelId="{AA8C4139-EBB9-468F-9ECF-A7E9505CE436}" type="presParOf" srcId="{979C3E2A-769E-42BC-96A4-56896E5115C6}" destId="{CA9578BB-C97D-47CF-89F8-926A33C02A9F}" srcOrd="1" destOrd="0" presId="urn:microsoft.com/office/officeart/2009/layout/CirclePictureHierarchy"/>
    <dgm:cxn modelId="{FFFE81C7-9B11-4A48-AE0A-9FE5E45D474A}" type="presParOf" srcId="{9C7C583F-3243-4A76-AC6B-FD8F667BCE2B}" destId="{02928721-5EE6-498D-B4CB-E0222A10BD98}" srcOrd="1" destOrd="0" presId="urn:microsoft.com/office/officeart/2009/layout/CirclePictureHierarchy"/>
    <dgm:cxn modelId="{DD1B5170-BAD7-4721-A484-A74615B91E8B}" type="presParOf" srcId="{02928721-5EE6-498D-B4CB-E0222A10BD98}" destId="{5C5AB5E2-7EB9-4F10-B60A-4D04C8DA57D4}" srcOrd="0" destOrd="0" presId="urn:microsoft.com/office/officeart/2009/layout/CirclePictureHierarchy"/>
    <dgm:cxn modelId="{5423A796-47C4-4FEF-90A0-B101A2A5F039}" type="presParOf" srcId="{02928721-5EE6-498D-B4CB-E0222A10BD98}" destId="{D08C0D24-D1A2-4D01-A8BC-DA43AF7A88FE}" srcOrd="1" destOrd="0" presId="urn:microsoft.com/office/officeart/2009/layout/CirclePictureHierarchy"/>
    <dgm:cxn modelId="{F331C48B-A2C9-45A0-9419-60079EAE4AAE}" type="presParOf" srcId="{D08C0D24-D1A2-4D01-A8BC-DA43AF7A88FE}" destId="{90179048-A565-48B7-B1D0-8D970158579B}" srcOrd="0" destOrd="0" presId="urn:microsoft.com/office/officeart/2009/layout/CirclePictureHierarchy"/>
    <dgm:cxn modelId="{77F7F198-6279-4E4C-A7C1-20A6A43CC2AB}" type="presParOf" srcId="{90179048-A565-48B7-B1D0-8D970158579B}" destId="{B6CF6582-98CC-42FE-B7FD-7BBA19280A28}" srcOrd="0" destOrd="0" presId="urn:microsoft.com/office/officeart/2009/layout/CirclePictureHierarchy"/>
    <dgm:cxn modelId="{24F6C0F8-4407-4460-BC77-15860B4F16FB}" type="presParOf" srcId="{90179048-A565-48B7-B1D0-8D970158579B}" destId="{D4A517B4-AAD4-42F9-90F7-FD7D04CACDFF}" srcOrd="1" destOrd="0" presId="urn:microsoft.com/office/officeart/2009/layout/CirclePictureHierarchy"/>
    <dgm:cxn modelId="{3938AF5C-BC99-471F-9F30-B168FF0880C2}" type="presParOf" srcId="{D08C0D24-D1A2-4D01-A8BC-DA43AF7A88FE}" destId="{A814CB39-3D92-4F5F-A6D9-3FE496A0645B}" srcOrd="1" destOrd="0" presId="urn:microsoft.com/office/officeart/2009/layout/CirclePictureHierarchy"/>
    <dgm:cxn modelId="{7169DA6D-F269-4CB6-B71F-837F44143274}" type="presParOf" srcId="{A814CB39-3D92-4F5F-A6D9-3FE496A0645B}" destId="{EF370481-2A6B-4AB3-AE1B-C969F9139436}" srcOrd="0" destOrd="0" presId="urn:microsoft.com/office/officeart/2009/layout/CirclePictureHierarchy"/>
    <dgm:cxn modelId="{26BCF8EB-29A7-404E-ABE8-E5BD639A0123}" type="presParOf" srcId="{A814CB39-3D92-4F5F-A6D9-3FE496A0645B}" destId="{AB0285C5-BEB4-4C75-BA43-41C6EBF683C4}" srcOrd="1" destOrd="0" presId="urn:microsoft.com/office/officeart/2009/layout/CirclePictureHierarchy"/>
    <dgm:cxn modelId="{62B90484-8D88-43B7-9342-2B9817C5262A}" type="presParOf" srcId="{AB0285C5-BEB4-4C75-BA43-41C6EBF683C4}" destId="{FCFD7624-352A-48F0-84D1-110BA1441B2F}" srcOrd="0" destOrd="0" presId="urn:microsoft.com/office/officeart/2009/layout/CirclePictureHierarchy"/>
    <dgm:cxn modelId="{3EDC5790-5D65-4A29-9238-7DBF060F71E7}" type="presParOf" srcId="{FCFD7624-352A-48F0-84D1-110BA1441B2F}" destId="{A0DDBC31-C351-41D5-94AD-FF34D3516FDF}" srcOrd="0" destOrd="0" presId="urn:microsoft.com/office/officeart/2009/layout/CirclePictureHierarchy"/>
    <dgm:cxn modelId="{550E85FA-069E-47EC-992B-2F5BCED0DBD8}" type="presParOf" srcId="{FCFD7624-352A-48F0-84D1-110BA1441B2F}" destId="{83FC9D5E-C857-4590-8397-03B3D399F65F}" srcOrd="1" destOrd="0" presId="urn:microsoft.com/office/officeart/2009/layout/CirclePictureHierarchy"/>
    <dgm:cxn modelId="{52E3D4C8-FB98-4E45-9BE3-8190DAE8A969}" type="presParOf" srcId="{AB0285C5-BEB4-4C75-BA43-41C6EBF683C4}" destId="{14AB9F17-373E-4436-A477-2F670EFBDCFD}" srcOrd="1" destOrd="0" presId="urn:microsoft.com/office/officeart/2009/layout/CirclePictureHierarchy"/>
    <dgm:cxn modelId="{C3638A1D-F4D0-4C87-92E3-B68F5EF0E217}" type="presParOf" srcId="{A814CB39-3D92-4F5F-A6D9-3FE496A0645B}" destId="{D471AE6F-7839-4BD2-82F7-9BC845D9DA17}" srcOrd="2" destOrd="0" presId="urn:microsoft.com/office/officeart/2009/layout/CirclePictureHierarchy"/>
    <dgm:cxn modelId="{9564F4C4-7218-4F56-8F6F-A9A44D3199F2}" type="presParOf" srcId="{A814CB39-3D92-4F5F-A6D9-3FE496A0645B}" destId="{9FCA5C93-EF38-46B2-9973-F3F38231EF27}" srcOrd="3" destOrd="0" presId="urn:microsoft.com/office/officeart/2009/layout/CirclePictureHierarchy"/>
    <dgm:cxn modelId="{664B95F6-095E-4BD4-BF00-5AFB113AC06D}" type="presParOf" srcId="{9FCA5C93-EF38-46B2-9973-F3F38231EF27}" destId="{519F1423-1881-4721-95AF-13839B39035F}" srcOrd="0" destOrd="0" presId="urn:microsoft.com/office/officeart/2009/layout/CirclePictureHierarchy"/>
    <dgm:cxn modelId="{AC0928D2-BC53-49FB-865C-1767C3EB4E4B}" type="presParOf" srcId="{519F1423-1881-4721-95AF-13839B39035F}" destId="{D3EFC468-257D-4B73-818C-2C65F428A7AA}" srcOrd="0" destOrd="0" presId="urn:microsoft.com/office/officeart/2009/layout/CirclePictureHierarchy"/>
    <dgm:cxn modelId="{B12C092B-E6D2-460E-8669-578E478D8D27}" type="presParOf" srcId="{519F1423-1881-4721-95AF-13839B39035F}" destId="{72AC006F-6AF3-4423-936A-E3D92C9F5982}" srcOrd="1" destOrd="0" presId="urn:microsoft.com/office/officeart/2009/layout/CirclePictureHierarchy"/>
    <dgm:cxn modelId="{154978C3-F62F-4FF3-B563-5CCD670DD0B0}" type="presParOf" srcId="{9FCA5C93-EF38-46B2-9973-F3F38231EF27}" destId="{40C8D3C4-426E-4E88-8078-C6C2C09E2FEC}" srcOrd="1" destOrd="0" presId="urn:microsoft.com/office/officeart/2009/layout/CirclePictureHierarchy"/>
    <dgm:cxn modelId="{CDC83302-33B0-4555-BC50-E93C6B645243}" type="presParOf" srcId="{02928721-5EE6-498D-B4CB-E0222A10BD98}" destId="{E667CC5E-F12A-431D-B596-4C0F0D9A912E}" srcOrd="2" destOrd="0" presId="urn:microsoft.com/office/officeart/2009/layout/CirclePictureHierarchy"/>
    <dgm:cxn modelId="{95205B7F-323A-4836-8360-D2E35C44BB80}" type="presParOf" srcId="{02928721-5EE6-498D-B4CB-E0222A10BD98}" destId="{CA097825-A2A5-42DE-AA0C-E524B709C279}" srcOrd="3" destOrd="0" presId="urn:microsoft.com/office/officeart/2009/layout/CirclePictureHierarchy"/>
    <dgm:cxn modelId="{8031649C-3C87-4196-8614-C20698EB8BCA}" type="presParOf" srcId="{CA097825-A2A5-42DE-AA0C-E524B709C279}" destId="{CE98599E-C415-4723-AECD-605832BC045D}" srcOrd="0" destOrd="0" presId="urn:microsoft.com/office/officeart/2009/layout/CirclePictureHierarchy"/>
    <dgm:cxn modelId="{57541B1E-FD0F-4703-A474-1807A5078223}" type="presParOf" srcId="{CE98599E-C415-4723-AECD-605832BC045D}" destId="{C2681E5D-19D3-41CD-BCDC-2387CEAF6CA1}" srcOrd="0" destOrd="0" presId="urn:microsoft.com/office/officeart/2009/layout/CirclePictureHierarchy"/>
    <dgm:cxn modelId="{4056F3F3-8925-4295-8361-43BC4FD5D179}" type="presParOf" srcId="{CE98599E-C415-4723-AECD-605832BC045D}" destId="{27427C95-38EC-4594-AE87-1B5BEE9C29AB}" srcOrd="1" destOrd="0" presId="urn:microsoft.com/office/officeart/2009/layout/CirclePictureHierarchy"/>
    <dgm:cxn modelId="{D2EB6A37-4D2D-4DEE-95EE-F0E6E1124D89}" type="presParOf" srcId="{CA097825-A2A5-42DE-AA0C-E524B709C279}" destId="{86343452-D0B5-40B2-A583-4357FF39D9A3}" srcOrd="1" destOrd="0" presId="urn:microsoft.com/office/officeart/2009/layout/CirclePictureHierarchy"/>
    <dgm:cxn modelId="{12B96653-4168-4D3C-90A5-1F58F48F2E6B}" type="presParOf" srcId="{86343452-D0B5-40B2-A583-4357FF39D9A3}" destId="{6AC23539-A466-4442-880D-5340BDC46E15}" srcOrd="0" destOrd="0" presId="urn:microsoft.com/office/officeart/2009/layout/CirclePictureHierarchy"/>
    <dgm:cxn modelId="{5DFF2F7A-B7A6-4961-88B3-A32021509428}" type="presParOf" srcId="{86343452-D0B5-40B2-A583-4357FF39D9A3}" destId="{FAE84CDF-3B09-47EF-ADD1-27FF9607D4B5}" srcOrd="1" destOrd="0" presId="urn:microsoft.com/office/officeart/2009/layout/CirclePictureHierarchy"/>
    <dgm:cxn modelId="{A2FC762D-EF51-4219-A822-75FF90896B72}" type="presParOf" srcId="{FAE84CDF-3B09-47EF-ADD1-27FF9607D4B5}" destId="{426A56A2-154B-446E-A923-C4120A928073}" srcOrd="0" destOrd="0" presId="urn:microsoft.com/office/officeart/2009/layout/CirclePictureHierarchy"/>
    <dgm:cxn modelId="{1FBB87C5-38BD-4EE0-A6F5-1B8D4058F4B2}" type="presParOf" srcId="{426A56A2-154B-446E-A923-C4120A928073}" destId="{1A73A187-1077-40C7-9772-FE35FB8E714E}" srcOrd="0" destOrd="0" presId="urn:microsoft.com/office/officeart/2009/layout/CirclePictureHierarchy"/>
    <dgm:cxn modelId="{428FAA53-8A97-4419-835E-AB47CB078CCB}" type="presParOf" srcId="{426A56A2-154B-446E-A923-C4120A928073}" destId="{EE174248-8646-4735-A6C6-423D15532B25}" srcOrd="1" destOrd="0" presId="urn:microsoft.com/office/officeart/2009/layout/CirclePictureHierarchy"/>
    <dgm:cxn modelId="{30343E4A-FA1B-4B51-8510-DCEE15A2CDF1}" type="presParOf" srcId="{FAE84CDF-3B09-47EF-ADD1-27FF9607D4B5}" destId="{2ACB01F7-5EC8-436A-A629-EA02B532E65D}" srcOrd="1" destOrd="0" presId="urn:microsoft.com/office/officeart/2009/layout/CirclePicture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7F6A3-1F39-405B-804F-7CF610E19024}" type="doc">
      <dgm:prSet loTypeId="urn:microsoft.com/office/officeart/2005/8/layout/hList7#1" loCatId="list" qsTypeId="urn:microsoft.com/office/officeart/2005/8/quickstyle/simple1" qsCatId="simple" csTypeId="urn:microsoft.com/office/officeart/2005/8/colors/colorful1#3" csCatId="colorful" phldr="1"/>
      <dgm:spPr/>
    </dgm:pt>
    <dgm:pt modelId="{4294BA14-5576-4A16-9063-331C4FEEEC47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Проведение первого слёта Белгородской </a:t>
          </a:r>
          <a:r>
            <a:rPr lang="ru-RU" sz="2400" dirty="0" smtClean="0"/>
            <a:t>ЛЮЖ (если позволит </a:t>
          </a:r>
          <a:r>
            <a:rPr lang="ru-RU" sz="2400" dirty="0" err="1" smtClean="0"/>
            <a:t>эпидобстановка</a:t>
          </a:r>
          <a:r>
            <a:rPr lang="ru-RU" sz="2400" dirty="0" smtClean="0"/>
            <a:t>)</a:t>
          </a:r>
          <a:endParaRPr lang="ru-RU" sz="2400" dirty="0"/>
        </a:p>
      </dgm:t>
    </dgm:pt>
    <dgm:pt modelId="{0ADC4734-406F-4DE9-9407-23DEB4C9A1F2}" type="parTrans" cxnId="{A49D42E7-8199-4A18-9BAC-8518311527CA}">
      <dgm:prSet/>
      <dgm:spPr/>
      <dgm:t>
        <a:bodyPr/>
        <a:lstStyle/>
        <a:p>
          <a:endParaRPr lang="ru-RU"/>
        </a:p>
      </dgm:t>
    </dgm:pt>
    <dgm:pt modelId="{1BA59C44-2E22-44F5-A490-051240FCF303}" type="sibTrans" cxnId="{A49D42E7-8199-4A18-9BAC-8518311527CA}">
      <dgm:prSet/>
      <dgm:spPr/>
      <dgm:t>
        <a:bodyPr/>
        <a:lstStyle/>
        <a:p>
          <a:endParaRPr lang="ru-RU"/>
        </a:p>
      </dgm:t>
    </dgm:pt>
    <dgm:pt modelId="{9E03FDAD-2BA0-476D-A494-EEF569CFED5E}">
      <dgm:prSet phldrT="[Текст]" custT="1"/>
      <dgm:spPr/>
      <dgm:t>
        <a:bodyPr/>
        <a:lstStyle/>
        <a:p>
          <a:r>
            <a:rPr lang="ru-RU" sz="2400" dirty="0" smtClean="0"/>
            <a:t>Продолжение проведения ежегодных </a:t>
          </a:r>
          <a:r>
            <a:rPr lang="ru-RU" sz="2400" dirty="0" err="1" smtClean="0"/>
            <a:t>медиаконкурсов</a:t>
          </a:r>
          <a:endParaRPr lang="ru-RU" sz="2400" dirty="0"/>
        </a:p>
      </dgm:t>
    </dgm:pt>
    <dgm:pt modelId="{BA0ACA10-7B94-4E77-B82C-706DC1309A3B}" type="parTrans" cxnId="{2C86010F-CB2F-413F-B49E-9106305D799F}">
      <dgm:prSet/>
      <dgm:spPr/>
      <dgm:t>
        <a:bodyPr/>
        <a:lstStyle/>
        <a:p>
          <a:endParaRPr lang="ru-RU"/>
        </a:p>
      </dgm:t>
    </dgm:pt>
    <dgm:pt modelId="{85533C1E-D3DC-47C9-AD0D-9498362946B9}" type="sibTrans" cxnId="{2C86010F-CB2F-413F-B49E-9106305D799F}">
      <dgm:prSet/>
      <dgm:spPr/>
      <dgm:t>
        <a:bodyPr/>
        <a:lstStyle/>
        <a:p>
          <a:endParaRPr lang="ru-RU"/>
        </a:p>
      </dgm:t>
    </dgm:pt>
    <dgm:pt modelId="{89CA3833-B941-4867-A3D0-61536DB70FC9}">
      <dgm:prSet phldrT="[Текст]" custT="1"/>
      <dgm:spPr/>
      <dgm:t>
        <a:bodyPr/>
        <a:lstStyle/>
        <a:p>
          <a:r>
            <a:rPr lang="ru-RU" sz="2400" dirty="0" smtClean="0"/>
            <a:t>Организация занятий в очной </a:t>
          </a:r>
          <a:r>
            <a:rPr lang="ru-RU" sz="2400" dirty="0" err="1" smtClean="0"/>
            <a:t>медиашколе</a:t>
          </a:r>
          <a:r>
            <a:rPr lang="ru-RU" sz="2400" dirty="0" smtClean="0"/>
            <a:t> (если позволит </a:t>
          </a:r>
          <a:r>
            <a:rPr lang="ru-RU" sz="2400" dirty="0" err="1" smtClean="0"/>
            <a:t>эпидобстановка</a:t>
          </a:r>
          <a:r>
            <a:rPr lang="ru-RU" sz="2400" dirty="0" smtClean="0"/>
            <a:t>)</a:t>
          </a:r>
          <a:endParaRPr lang="ru-RU" sz="2400" dirty="0"/>
        </a:p>
      </dgm:t>
    </dgm:pt>
    <dgm:pt modelId="{690E6B0E-196F-4EA9-8E44-D89650A41903}" type="parTrans" cxnId="{73E3762A-C114-49E8-88E6-750076453864}">
      <dgm:prSet/>
      <dgm:spPr/>
      <dgm:t>
        <a:bodyPr/>
        <a:lstStyle/>
        <a:p>
          <a:endParaRPr lang="ru-RU"/>
        </a:p>
      </dgm:t>
    </dgm:pt>
    <dgm:pt modelId="{2696B157-590D-4385-B6E0-4F55496564B9}" type="sibTrans" cxnId="{73E3762A-C114-49E8-88E6-750076453864}">
      <dgm:prSet/>
      <dgm:spPr/>
      <dgm:t>
        <a:bodyPr/>
        <a:lstStyle/>
        <a:p>
          <a:endParaRPr lang="ru-RU"/>
        </a:p>
      </dgm:t>
    </dgm:pt>
    <dgm:pt modelId="{9B6B2054-EA01-457C-9654-6AA936D0D835}">
      <dgm:prSet phldrT="[Текст]" custT="1"/>
      <dgm:spPr/>
      <dgm:t>
        <a:bodyPr/>
        <a:lstStyle/>
        <a:p>
          <a:r>
            <a:rPr lang="ru-RU" sz="2000" dirty="0" smtClean="0"/>
            <a:t>Просветительская </a:t>
          </a:r>
          <a:r>
            <a:rPr lang="ru-RU" sz="2000" dirty="0" err="1" smtClean="0"/>
            <a:t>медиаобразователь-ная</a:t>
          </a:r>
          <a:r>
            <a:rPr lang="ru-RU" sz="2000" dirty="0" smtClean="0"/>
            <a:t> работа в школах и учреждениях </a:t>
          </a:r>
          <a:r>
            <a:rPr lang="ru-RU" sz="2000" dirty="0" err="1" smtClean="0"/>
            <a:t>допобразования</a:t>
          </a:r>
          <a:r>
            <a:rPr lang="ru-RU" sz="2000" dirty="0" smtClean="0"/>
            <a:t> (если позволит </a:t>
          </a:r>
          <a:r>
            <a:rPr lang="ru-RU" sz="2000" dirty="0" err="1" smtClean="0"/>
            <a:t>эпидобстановка</a:t>
          </a:r>
          <a:r>
            <a:rPr lang="ru-RU" sz="2000" dirty="0" smtClean="0"/>
            <a:t>)</a:t>
          </a:r>
          <a:endParaRPr lang="ru-RU" sz="2000" dirty="0"/>
        </a:p>
      </dgm:t>
    </dgm:pt>
    <dgm:pt modelId="{132C1AFF-B345-4858-BC1A-02ED67E8E2A0}" type="sibTrans" cxnId="{3386BEE1-48D5-4A30-BE35-4DCDB908AB09}">
      <dgm:prSet/>
      <dgm:spPr/>
      <dgm:t>
        <a:bodyPr/>
        <a:lstStyle/>
        <a:p>
          <a:endParaRPr lang="ru-RU"/>
        </a:p>
      </dgm:t>
    </dgm:pt>
    <dgm:pt modelId="{B72B952E-2FB0-45C1-A40C-2962AF228981}" type="parTrans" cxnId="{3386BEE1-48D5-4A30-BE35-4DCDB908AB09}">
      <dgm:prSet/>
      <dgm:spPr/>
      <dgm:t>
        <a:bodyPr/>
        <a:lstStyle/>
        <a:p>
          <a:endParaRPr lang="ru-RU"/>
        </a:p>
      </dgm:t>
    </dgm:pt>
    <dgm:pt modelId="{704141B2-B1BE-4E17-9A38-598CC01A5C5F}" type="pres">
      <dgm:prSet presAssocID="{C5F7F6A3-1F39-405B-804F-7CF610E19024}" presName="Name0" presStyleCnt="0">
        <dgm:presLayoutVars>
          <dgm:dir/>
          <dgm:resizeHandles val="exact"/>
        </dgm:presLayoutVars>
      </dgm:prSet>
      <dgm:spPr/>
    </dgm:pt>
    <dgm:pt modelId="{4E715F6E-2EEB-4404-ACC6-A2DECC0610DA}" type="pres">
      <dgm:prSet presAssocID="{C5F7F6A3-1F39-405B-804F-7CF610E19024}" presName="fgShape" presStyleLbl="fgShp" presStyleIdx="0" presStyleCnt="1" custFlipVert="0" custScaleX="4992" custScaleY="37657"/>
      <dgm:spPr/>
    </dgm:pt>
    <dgm:pt modelId="{E0826B6D-F77C-4136-8AC0-362C3C979A76}" type="pres">
      <dgm:prSet presAssocID="{C5F7F6A3-1F39-405B-804F-7CF610E19024}" presName="linComp" presStyleCnt="0"/>
      <dgm:spPr/>
    </dgm:pt>
    <dgm:pt modelId="{0004FEE7-27D1-4DDE-8D74-7B5F9A85D5CD}" type="pres">
      <dgm:prSet presAssocID="{4294BA14-5576-4A16-9063-331C4FEEEC47}" presName="compNode" presStyleCnt="0"/>
      <dgm:spPr/>
    </dgm:pt>
    <dgm:pt modelId="{25A4C09B-CDAD-4818-AE52-FCE891B70BB3}" type="pres">
      <dgm:prSet presAssocID="{4294BA14-5576-4A16-9063-331C4FEEEC47}" presName="bkgdShape" presStyleLbl="node1" presStyleIdx="0" presStyleCnt="4" custLinFactNeighborY="-1637"/>
      <dgm:spPr/>
      <dgm:t>
        <a:bodyPr/>
        <a:lstStyle/>
        <a:p>
          <a:endParaRPr lang="ru-RU"/>
        </a:p>
      </dgm:t>
    </dgm:pt>
    <dgm:pt modelId="{ABAF9382-2D1F-4D2C-8A2D-EE315B03156E}" type="pres">
      <dgm:prSet presAssocID="{4294BA14-5576-4A16-9063-331C4FEEEC4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5305-8D6A-428D-B077-1530F0CBDF62}" type="pres">
      <dgm:prSet presAssocID="{4294BA14-5576-4A16-9063-331C4FEEEC47}" presName="invisiNode" presStyleLbl="node1" presStyleIdx="0" presStyleCnt="4"/>
      <dgm:spPr/>
    </dgm:pt>
    <dgm:pt modelId="{F8BB95B2-C135-4998-8596-EFDFEE23B26C}" type="pres">
      <dgm:prSet presAssocID="{4294BA14-5576-4A16-9063-331C4FEEEC47}" presName="imagNode" presStyleLbl="fgImgPlace1" presStyleIdx="0" presStyleCnt="4" custScaleX="32797"/>
      <dgm:spPr/>
    </dgm:pt>
    <dgm:pt modelId="{56424658-4FAB-4C9E-AE36-7F5954987EAB}" type="pres">
      <dgm:prSet presAssocID="{1BA59C44-2E22-44F5-A490-051240FCF3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F6CC2D-08F0-478F-BAD1-FD7DAABA9045}" type="pres">
      <dgm:prSet presAssocID="{9E03FDAD-2BA0-476D-A494-EEF569CFED5E}" presName="compNode" presStyleCnt="0"/>
      <dgm:spPr/>
    </dgm:pt>
    <dgm:pt modelId="{2C0E54DC-491A-40AD-9E50-CE2B962165F1}" type="pres">
      <dgm:prSet presAssocID="{9E03FDAD-2BA0-476D-A494-EEF569CFED5E}" presName="bkgdShape" presStyleLbl="node1" presStyleIdx="1" presStyleCnt="4"/>
      <dgm:spPr/>
      <dgm:t>
        <a:bodyPr/>
        <a:lstStyle/>
        <a:p>
          <a:endParaRPr lang="ru-RU"/>
        </a:p>
      </dgm:t>
    </dgm:pt>
    <dgm:pt modelId="{5889B4EA-A080-4FB5-A7E0-200522FBD716}" type="pres">
      <dgm:prSet presAssocID="{9E03FDAD-2BA0-476D-A494-EEF569CFED5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AB514-D088-40C1-BC12-D5F2A2EC32F6}" type="pres">
      <dgm:prSet presAssocID="{9E03FDAD-2BA0-476D-A494-EEF569CFED5E}" presName="invisiNode" presStyleLbl="node1" presStyleIdx="1" presStyleCnt="4"/>
      <dgm:spPr/>
    </dgm:pt>
    <dgm:pt modelId="{57B5ED80-C8B0-44BA-B584-F79BD4FD54EE}" type="pres">
      <dgm:prSet presAssocID="{9E03FDAD-2BA0-476D-A494-EEF569CFED5E}" presName="imagNode" presStyleLbl="fgImgPlace1" presStyleIdx="1" presStyleCnt="4"/>
      <dgm:spPr/>
    </dgm:pt>
    <dgm:pt modelId="{591B0EC9-0E7A-4FC5-BEFF-629E864ABB5D}" type="pres">
      <dgm:prSet presAssocID="{85533C1E-D3DC-47C9-AD0D-9498362946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E145CE-CB94-4ADC-81C5-A5D747C10655}" type="pres">
      <dgm:prSet presAssocID="{89CA3833-B941-4867-A3D0-61536DB70FC9}" presName="compNode" presStyleCnt="0"/>
      <dgm:spPr/>
    </dgm:pt>
    <dgm:pt modelId="{837BA004-A187-4E36-8F3C-B03C1AD508BB}" type="pres">
      <dgm:prSet presAssocID="{89CA3833-B941-4867-A3D0-61536DB70FC9}" presName="bkgdShape" presStyleLbl="node1" presStyleIdx="2" presStyleCnt="4"/>
      <dgm:spPr/>
      <dgm:t>
        <a:bodyPr/>
        <a:lstStyle/>
        <a:p>
          <a:endParaRPr lang="ru-RU"/>
        </a:p>
      </dgm:t>
    </dgm:pt>
    <dgm:pt modelId="{AE1DEA28-1F1F-4923-B4AE-262F26003801}" type="pres">
      <dgm:prSet presAssocID="{89CA3833-B941-4867-A3D0-61536DB70FC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5765-ADD9-4679-8146-CFC6298891D8}" type="pres">
      <dgm:prSet presAssocID="{89CA3833-B941-4867-A3D0-61536DB70FC9}" presName="invisiNode" presStyleLbl="node1" presStyleIdx="2" presStyleCnt="4"/>
      <dgm:spPr/>
    </dgm:pt>
    <dgm:pt modelId="{1CC471EE-A445-4342-8DCC-BE2B4C6F3F81}" type="pres">
      <dgm:prSet presAssocID="{89CA3833-B941-4867-A3D0-61536DB70FC9}" presName="imagNode" presStyleLbl="fgImgPlace1" presStyleIdx="2" presStyleCnt="4"/>
      <dgm:spPr/>
    </dgm:pt>
    <dgm:pt modelId="{2DFE0128-D072-4150-9557-51796088BCF1}" type="pres">
      <dgm:prSet presAssocID="{2696B157-590D-4385-B6E0-4F55496564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8AFF9A-01B1-4444-A0C0-5FCA17C68FA9}" type="pres">
      <dgm:prSet presAssocID="{9B6B2054-EA01-457C-9654-6AA936D0D835}" presName="compNode" presStyleCnt="0"/>
      <dgm:spPr/>
    </dgm:pt>
    <dgm:pt modelId="{9D86817A-4424-435A-841B-AE98C0C963E5}" type="pres">
      <dgm:prSet presAssocID="{9B6B2054-EA01-457C-9654-6AA936D0D835}" presName="bkgdShape" presStyleLbl="node1" presStyleIdx="3" presStyleCnt="4"/>
      <dgm:spPr/>
      <dgm:t>
        <a:bodyPr/>
        <a:lstStyle/>
        <a:p>
          <a:endParaRPr lang="ru-RU"/>
        </a:p>
      </dgm:t>
    </dgm:pt>
    <dgm:pt modelId="{FC86D679-C91D-424F-B205-BEB5E494277C}" type="pres">
      <dgm:prSet presAssocID="{9B6B2054-EA01-457C-9654-6AA936D0D83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82C0-4321-4C8B-94E9-B177E780E0FD}" type="pres">
      <dgm:prSet presAssocID="{9B6B2054-EA01-457C-9654-6AA936D0D835}" presName="invisiNode" presStyleLbl="node1" presStyleIdx="3" presStyleCnt="4"/>
      <dgm:spPr/>
    </dgm:pt>
    <dgm:pt modelId="{0777697A-9880-48AC-B5E3-84454CF01733}" type="pres">
      <dgm:prSet presAssocID="{9B6B2054-EA01-457C-9654-6AA936D0D835}" presName="imagNode" presStyleLbl="fgImgPlace1" presStyleIdx="3" presStyleCnt="4"/>
      <dgm:spPr/>
    </dgm:pt>
  </dgm:ptLst>
  <dgm:cxnLst>
    <dgm:cxn modelId="{9325BA02-DDC0-41CA-BA23-D1462F2C1811}" type="presOf" srcId="{9B6B2054-EA01-457C-9654-6AA936D0D835}" destId="{FC86D679-C91D-424F-B205-BEB5E494277C}" srcOrd="1" destOrd="0" presId="urn:microsoft.com/office/officeart/2005/8/layout/hList7#1"/>
    <dgm:cxn modelId="{4C40BB97-22EF-4226-8149-FC288ACA9DA9}" type="presOf" srcId="{1BA59C44-2E22-44F5-A490-051240FCF303}" destId="{56424658-4FAB-4C9E-AE36-7F5954987EAB}" srcOrd="0" destOrd="0" presId="urn:microsoft.com/office/officeart/2005/8/layout/hList7#1"/>
    <dgm:cxn modelId="{1D2CA7C0-61A5-4738-9D8C-D383390C3B20}" type="presOf" srcId="{9B6B2054-EA01-457C-9654-6AA936D0D835}" destId="{9D86817A-4424-435A-841B-AE98C0C963E5}" srcOrd="0" destOrd="0" presId="urn:microsoft.com/office/officeart/2005/8/layout/hList7#1"/>
    <dgm:cxn modelId="{7D9C27B1-7923-46D3-BEB8-3066F8819894}" type="presOf" srcId="{89CA3833-B941-4867-A3D0-61536DB70FC9}" destId="{837BA004-A187-4E36-8F3C-B03C1AD508BB}" srcOrd="0" destOrd="0" presId="urn:microsoft.com/office/officeart/2005/8/layout/hList7#1"/>
    <dgm:cxn modelId="{8A2F8C14-D35C-4357-9849-1063389A2174}" type="presOf" srcId="{4294BA14-5576-4A16-9063-331C4FEEEC47}" destId="{25A4C09B-CDAD-4818-AE52-FCE891B70BB3}" srcOrd="0" destOrd="0" presId="urn:microsoft.com/office/officeart/2005/8/layout/hList7#1"/>
    <dgm:cxn modelId="{002211D4-826C-44AD-9B5B-C581AC60024A}" type="presOf" srcId="{89CA3833-B941-4867-A3D0-61536DB70FC9}" destId="{AE1DEA28-1F1F-4923-B4AE-262F26003801}" srcOrd="1" destOrd="0" presId="urn:microsoft.com/office/officeart/2005/8/layout/hList7#1"/>
    <dgm:cxn modelId="{73E3762A-C114-49E8-88E6-750076453864}" srcId="{C5F7F6A3-1F39-405B-804F-7CF610E19024}" destId="{89CA3833-B941-4867-A3D0-61536DB70FC9}" srcOrd="2" destOrd="0" parTransId="{690E6B0E-196F-4EA9-8E44-D89650A41903}" sibTransId="{2696B157-590D-4385-B6E0-4F55496564B9}"/>
    <dgm:cxn modelId="{D12F01CA-3F67-48B9-B0DE-ED9821EA07F0}" type="presOf" srcId="{9E03FDAD-2BA0-476D-A494-EEF569CFED5E}" destId="{2C0E54DC-491A-40AD-9E50-CE2B962165F1}" srcOrd="0" destOrd="0" presId="urn:microsoft.com/office/officeart/2005/8/layout/hList7#1"/>
    <dgm:cxn modelId="{7CBA35B6-B4B9-4448-BE95-AE3616E11791}" type="presOf" srcId="{2696B157-590D-4385-B6E0-4F55496564B9}" destId="{2DFE0128-D072-4150-9557-51796088BCF1}" srcOrd="0" destOrd="0" presId="urn:microsoft.com/office/officeart/2005/8/layout/hList7#1"/>
    <dgm:cxn modelId="{3FA993ED-2C4B-41CD-BA59-00840F70AC8B}" type="presOf" srcId="{9E03FDAD-2BA0-476D-A494-EEF569CFED5E}" destId="{5889B4EA-A080-4FB5-A7E0-200522FBD716}" srcOrd="1" destOrd="0" presId="urn:microsoft.com/office/officeart/2005/8/layout/hList7#1"/>
    <dgm:cxn modelId="{01351026-8A9A-4DA8-A60E-E9E46E604340}" type="presOf" srcId="{C5F7F6A3-1F39-405B-804F-7CF610E19024}" destId="{704141B2-B1BE-4E17-9A38-598CC01A5C5F}" srcOrd="0" destOrd="0" presId="urn:microsoft.com/office/officeart/2005/8/layout/hList7#1"/>
    <dgm:cxn modelId="{A8D0CAB2-9609-445E-BC6F-D09B186DD30E}" type="presOf" srcId="{4294BA14-5576-4A16-9063-331C4FEEEC47}" destId="{ABAF9382-2D1F-4D2C-8A2D-EE315B03156E}" srcOrd="1" destOrd="0" presId="urn:microsoft.com/office/officeart/2005/8/layout/hList7#1"/>
    <dgm:cxn modelId="{3386BEE1-48D5-4A30-BE35-4DCDB908AB09}" srcId="{C5F7F6A3-1F39-405B-804F-7CF610E19024}" destId="{9B6B2054-EA01-457C-9654-6AA936D0D835}" srcOrd="3" destOrd="0" parTransId="{B72B952E-2FB0-45C1-A40C-2962AF228981}" sibTransId="{132C1AFF-B345-4858-BC1A-02ED67E8E2A0}"/>
    <dgm:cxn modelId="{2C86010F-CB2F-413F-B49E-9106305D799F}" srcId="{C5F7F6A3-1F39-405B-804F-7CF610E19024}" destId="{9E03FDAD-2BA0-476D-A494-EEF569CFED5E}" srcOrd="1" destOrd="0" parTransId="{BA0ACA10-7B94-4E77-B82C-706DC1309A3B}" sibTransId="{85533C1E-D3DC-47C9-AD0D-9498362946B9}"/>
    <dgm:cxn modelId="{A49D42E7-8199-4A18-9BAC-8518311527CA}" srcId="{C5F7F6A3-1F39-405B-804F-7CF610E19024}" destId="{4294BA14-5576-4A16-9063-331C4FEEEC47}" srcOrd="0" destOrd="0" parTransId="{0ADC4734-406F-4DE9-9407-23DEB4C9A1F2}" sibTransId="{1BA59C44-2E22-44F5-A490-051240FCF303}"/>
    <dgm:cxn modelId="{7115A7F3-9A5B-452E-8F3B-E857CD252322}" type="presOf" srcId="{85533C1E-D3DC-47C9-AD0D-9498362946B9}" destId="{591B0EC9-0E7A-4FC5-BEFF-629E864ABB5D}" srcOrd="0" destOrd="0" presId="urn:microsoft.com/office/officeart/2005/8/layout/hList7#1"/>
    <dgm:cxn modelId="{36277C29-B3C8-4AD5-8043-8AAFECAB719F}" type="presParOf" srcId="{704141B2-B1BE-4E17-9A38-598CC01A5C5F}" destId="{4E715F6E-2EEB-4404-ACC6-A2DECC0610DA}" srcOrd="0" destOrd="0" presId="urn:microsoft.com/office/officeart/2005/8/layout/hList7#1"/>
    <dgm:cxn modelId="{6F0EF8AE-6EF4-40A1-8CC2-D8750B06A1AF}" type="presParOf" srcId="{704141B2-B1BE-4E17-9A38-598CC01A5C5F}" destId="{E0826B6D-F77C-4136-8AC0-362C3C979A76}" srcOrd="1" destOrd="0" presId="urn:microsoft.com/office/officeart/2005/8/layout/hList7#1"/>
    <dgm:cxn modelId="{970F8762-4C8D-412A-ACB8-0CCF63563213}" type="presParOf" srcId="{E0826B6D-F77C-4136-8AC0-362C3C979A76}" destId="{0004FEE7-27D1-4DDE-8D74-7B5F9A85D5CD}" srcOrd="0" destOrd="0" presId="urn:microsoft.com/office/officeart/2005/8/layout/hList7#1"/>
    <dgm:cxn modelId="{3C5135CA-2AB3-4590-9776-12878F003FEB}" type="presParOf" srcId="{0004FEE7-27D1-4DDE-8D74-7B5F9A85D5CD}" destId="{25A4C09B-CDAD-4818-AE52-FCE891B70BB3}" srcOrd="0" destOrd="0" presId="urn:microsoft.com/office/officeart/2005/8/layout/hList7#1"/>
    <dgm:cxn modelId="{3480800D-75F0-49CD-9D44-C97B395194A9}" type="presParOf" srcId="{0004FEE7-27D1-4DDE-8D74-7B5F9A85D5CD}" destId="{ABAF9382-2D1F-4D2C-8A2D-EE315B03156E}" srcOrd="1" destOrd="0" presId="urn:microsoft.com/office/officeart/2005/8/layout/hList7#1"/>
    <dgm:cxn modelId="{9E67B776-2BEE-4AA7-92CB-1EBFD2D65C13}" type="presParOf" srcId="{0004FEE7-27D1-4DDE-8D74-7B5F9A85D5CD}" destId="{78925305-8D6A-428D-B077-1530F0CBDF62}" srcOrd="2" destOrd="0" presId="urn:microsoft.com/office/officeart/2005/8/layout/hList7#1"/>
    <dgm:cxn modelId="{F8A9022E-79FB-4592-94CC-8F65F0474039}" type="presParOf" srcId="{0004FEE7-27D1-4DDE-8D74-7B5F9A85D5CD}" destId="{F8BB95B2-C135-4998-8596-EFDFEE23B26C}" srcOrd="3" destOrd="0" presId="urn:microsoft.com/office/officeart/2005/8/layout/hList7#1"/>
    <dgm:cxn modelId="{AD2E6B82-E00C-46C9-AD6D-052864DF0C6F}" type="presParOf" srcId="{E0826B6D-F77C-4136-8AC0-362C3C979A76}" destId="{56424658-4FAB-4C9E-AE36-7F5954987EAB}" srcOrd="1" destOrd="0" presId="urn:microsoft.com/office/officeart/2005/8/layout/hList7#1"/>
    <dgm:cxn modelId="{B0E0665A-3CDA-4F00-9A9E-0199FECEFAAF}" type="presParOf" srcId="{E0826B6D-F77C-4136-8AC0-362C3C979A76}" destId="{3DF6CC2D-08F0-478F-BAD1-FD7DAABA9045}" srcOrd="2" destOrd="0" presId="urn:microsoft.com/office/officeart/2005/8/layout/hList7#1"/>
    <dgm:cxn modelId="{87BB69DC-5B57-4FBF-9153-853BA33517E6}" type="presParOf" srcId="{3DF6CC2D-08F0-478F-BAD1-FD7DAABA9045}" destId="{2C0E54DC-491A-40AD-9E50-CE2B962165F1}" srcOrd="0" destOrd="0" presId="urn:microsoft.com/office/officeart/2005/8/layout/hList7#1"/>
    <dgm:cxn modelId="{4A6A1C76-395F-4F9C-ABAE-C5D1B60BB974}" type="presParOf" srcId="{3DF6CC2D-08F0-478F-BAD1-FD7DAABA9045}" destId="{5889B4EA-A080-4FB5-A7E0-200522FBD716}" srcOrd="1" destOrd="0" presId="urn:microsoft.com/office/officeart/2005/8/layout/hList7#1"/>
    <dgm:cxn modelId="{0AA52425-43DF-4FA9-9B83-87DFF06805CA}" type="presParOf" srcId="{3DF6CC2D-08F0-478F-BAD1-FD7DAABA9045}" destId="{3EDAB514-D088-40C1-BC12-D5F2A2EC32F6}" srcOrd="2" destOrd="0" presId="urn:microsoft.com/office/officeart/2005/8/layout/hList7#1"/>
    <dgm:cxn modelId="{34378DE7-FBE3-41B1-ACF5-F120515D4CCF}" type="presParOf" srcId="{3DF6CC2D-08F0-478F-BAD1-FD7DAABA9045}" destId="{57B5ED80-C8B0-44BA-B584-F79BD4FD54EE}" srcOrd="3" destOrd="0" presId="urn:microsoft.com/office/officeart/2005/8/layout/hList7#1"/>
    <dgm:cxn modelId="{7DCC5077-21F2-4D0E-AE02-8C373236C340}" type="presParOf" srcId="{E0826B6D-F77C-4136-8AC0-362C3C979A76}" destId="{591B0EC9-0E7A-4FC5-BEFF-629E864ABB5D}" srcOrd="3" destOrd="0" presId="urn:microsoft.com/office/officeart/2005/8/layout/hList7#1"/>
    <dgm:cxn modelId="{9DA274F8-52F9-43DA-A0EE-1CD4991510F9}" type="presParOf" srcId="{E0826B6D-F77C-4136-8AC0-362C3C979A76}" destId="{65E145CE-CB94-4ADC-81C5-A5D747C10655}" srcOrd="4" destOrd="0" presId="urn:microsoft.com/office/officeart/2005/8/layout/hList7#1"/>
    <dgm:cxn modelId="{22F49648-4252-40BA-98B8-2D498C644787}" type="presParOf" srcId="{65E145CE-CB94-4ADC-81C5-A5D747C10655}" destId="{837BA004-A187-4E36-8F3C-B03C1AD508BB}" srcOrd="0" destOrd="0" presId="urn:microsoft.com/office/officeart/2005/8/layout/hList7#1"/>
    <dgm:cxn modelId="{AC3A46B9-F8D6-4E9A-8C1E-9B2FAF722586}" type="presParOf" srcId="{65E145CE-CB94-4ADC-81C5-A5D747C10655}" destId="{AE1DEA28-1F1F-4923-B4AE-262F26003801}" srcOrd="1" destOrd="0" presId="urn:microsoft.com/office/officeart/2005/8/layout/hList7#1"/>
    <dgm:cxn modelId="{87CC01D6-B254-4067-AB8A-915F943E8C13}" type="presParOf" srcId="{65E145CE-CB94-4ADC-81C5-A5D747C10655}" destId="{9AE85765-ADD9-4679-8146-CFC6298891D8}" srcOrd="2" destOrd="0" presId="urn:microsoft.com/office/officeart/2005/8/layout/hList7#1"/>
    <dgm:cxn modelId="{8BC46CB7-3D7E-418B-B601-F8C860595534}" type="presParOf" srcId="{65E145CE-CB94-4ADC-81C5-A5D747C10655}" destId="{1CC471EE-A445-4342-8DCC-BE2B4C6F3F81}" srcOrd="3" destOrd="0" presId="urn:microsoft.com/office/officeart/2005/8/layout/hList7#1"/>
    <dgm:cxn modelId="{56512DB0-04C5-4B73-9454-C061865C955C}" type="presParOf" srcId="{E0826B6D-F77C-4136-8AC0-362C3C979A76}" destId="{2DFE0128-D072-4150-9557-51796088BCF1}" srcOrd="5" destOrd="0" presId="urn:microsoft.com/office/officeart/2005/8/layout/hList7#1"/>
    <dgm:cxn modelId="{4E0A6355-ABEF-4E2E-A2FD-E9DD777D5660}" type="presParOf" srcId="{E0826B6D-F77C-4136-8AC0-362C3C979A76}" destId="{008AFF9A-01B1-4444-A0C0-5FCA17C68FA9}" srcOrd="6" destOrd="0" presId="urn:microsoft.com/office/officeart/2005/8/layout/hList7#1"/>
    <dgm:cxn modelId="{4DA8BBF7-3C04-4CFF-AE7C-C5B89635478F}" type="presParOf" srcId="{008AFF9A-01B1-4444-A0C0-5FCA17C68FA9}" destId="{9D86817A-4424-435A-841B-AE98C0C963E5}" srcOrd="0" destOrd="0" presId="urn:microsoft.com/office/officeart/2005/8/layout/hList7#1"/>
    <dgm:cxn modelId="{445E2B52-D5C6-406B-80C1-BEBA9B3D7D29}" type="presParOf" srcId="{008AFF9A-01B1-4444-A0C0-5FCA17C68FA9}" destId="{FC86D679-C91D-424F-B205-BEB5E494277C}" srcOrd="1" destOrd="0" presId="urn:microsoft.com/office/officeart/2005/8/layout/hList7#1"/>
    <dgm:cxn modelId="{1ADC8C26-5F6C-4A46-878D-3CF1D335029C}" type="presParOf" srcId="{008AFF9A-01B1-4444-A0C0-5FCA17C68FA9}" destId="{D4BE82C0-4321-4C8B-94E9-B177E780E0FD}" srcOrd="2" destOrd="0" presId="urn:microsoft.com/office/officeart/2005/8/layout/hList7#1"/>
    <dgm:cxn modelId="{5D0A254F-E5E8-4BFE-BE51-D855B8BA0106}" type="presParOf" srcId="{008AFF9A-01B1-4444-A0C0-5FCA17C68FA9}" destId="{0777697A-9880-48AC-B5E3-84454CF01733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3539-A466-4442-880D-5340BDC46E15}">
      <dsp:nvSpPr>
        <dsp:cNvPr id="0" name=""/>
        <dsp:cNvSpPr/>
      </dsp:nvSpPr>
      <dsp:spPr>
        <a:xfrm>
          <a:off x="7561659" y="2764532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7CC5E-F12A-431D-B596-4C0F0D9A912E}">
      <dsp:nvSpPr>
        <dsp:cNvPr id="0" name=""/>
        <dsp:cNvSpPr/>
      </dsp:nvSpPr>
      <dsp:spPr>
        <a:xfrm>
          <a:off x="5184375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23003" y="186497"/>
              </a:lnTo>
              <a:lnTo>
                <a:pt x="2423003" y="3700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AE6F-7839-4BD2-82F7-9BC845D9DA17}">
      <dsp:nvSpPr>
        <dsp:cNvPr id="0" name=""/>
        <dsp:cNvSpPr/>
      </dsp:nvSpPr>
      <dsp:spPr>
        <a:xfrm>
          <a:off x="2761371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615335" y="186497"/>
              </a:lnTo>
              <a:lnTo>
                <a:pt x="1615335" y="3700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70481-2A6B-4AB3-AE1B-C969F9139436}">
      <dsp:nvSpPr>
        <dsp:cNvPr id="0" name=""/>
        <dsp:cNvSpPr/>
      </dsp:nvSpPr>
      <dsp:spPr>
        <a:xfrm>
          <a:off x="1146036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1615335" y="0"/>
              </a:moveTo>
              <a:lnTo>
                <a:pt x="1615335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AB5E2-7EB9-4F10-B60A-4D04C8DA57D4}">
      <dsp:nvSpPr>
        <dsp:cNvPr id="0" name=""/>
        <dsp:cNvSpPr/>
      </dsp:nvSpPr>
      <dsp:spPr>
        <a:xfrm>
          <a:off x="2761371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2423003" y="0"/>
              </a:moveTo>
              <a:lnTo>
                <a:pt x="2423003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EB807-BFB4-4E37-BE24-4816668E31E4}">
      <dsp:nvSpPr>
        <dsp:cNvPr id="0" name=""/>
        <dsp:cNvSpPr/>
      </dsp:nvSpPr>
      <dsp:spPr>
        <a:xfrm>
          <a:off x="4596980" y="4489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578BB-C97D-47CF-89F8-926A33C02A9F}">
      <dsp:nvSpPr>
        <dsp:cNvPr id="0" name=""/>
        <dsp:cNvSpPr/>
      </dsp:nvSpPr>
      <dsp:spPr>
        <a:xfrm>
          <a:off x="5771770" y="41957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5771770" y="41957"/>
        <a:ext cx="1762184" cy="1174789"/>
      </dsp:txXfrm>
    </dsp:sp>
    <dsp:sp modelId="{B6CF6582-98CC-42FE-B7FD-7BBA19280A28}">
      <dsp:nvSpPr>
        <dsp:cNvPr id="0" name=""/>
        <dsp:cNvSpPr/>
      </dsp:nvSpPr>
      <dsp:spPr>
        <a:xfrm>
          <a:off x="2173977" y="1589742"/>
          <a:ext cx="1174789" cy="1174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17B4-AAD4-42F9-90F7-FD7D04CACDFF}">
      <dsp:nvSpPr>
        <dsp:cNvPr id="0" name=""/>
        <dsp:cNvSpPr/>
      </dsp:nvSpPr>
      <dsp:spPr>
        <a:xfrm>
          <a:off x="3348766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3348766" y="1586805"/>
        <a:ext cx="1762184" cy="1174789"/>
      </dsp:txXfrm>
    </dsp:sp>
    <dsp:sp modelId="{A0DDBC31-C351-41D5-94AD-FF34D3516FDF}">
      <dsp:nvSpPr>
        <dsp:cNvPr id="0" name=""/>
        <dsp:cNvSpPr/>
      </dsp:nvSpPr>
      <dsp:spPr>
        <a:xfrm>
          <a:off x="558641" y="3134591"/>
          <a:ext cx="1174789" cy="1174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9D5E-C857-4590-8397-03B3D399F65F}">
      <dsp:nvSpPr>
        <dsp:cNvPr id="0" name=""/>
        <dsp:cNvSpPr/>
      </dsp:nvSpPr>
      <dsp:spPr>
        <a:xfrm>
          <a:off x="1733430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1733430" y="3131654"/>
        <a:ext cx="1762184" cy="1174789"/>
      </dsp:txXfrm>
    </dsp:sp>
    <dsp:sp modelId="{D3EFC468-257D-4B73-818C-2C65F428A7AA}">
      <dsp:nvSpPr>
        <dsp:cNvPr id="0" name=""/>
        <dsp:cNvSpPr/>
      </dsp:nvSpPr>
      <dsp:spPr>
        <a:xfrm>
          <a:off x="3789312" y="3134591"/>
          <a:ext cx="1174789" cy="1174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006F-6AF3-4423-936A-E3D92C9F5982}">
      <dsp:nvSpPr>
        <dsp:cNvPr id="0" name=""/>
        <dsp:cNvSpPr/>
      </dsp:nvSpPr>
      <dsp:spPr>
        <a:xfrm>
          <a:off x="4964102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4964102" y="3131654"/>
        <a:ext cx="1762184" cy="1174789"/>
      </dsp:txXfrm>
    </dsp:sp>
    <dsp:sp modelId="{C2681E5D-19D3-41CD-BCDC-2387CEAF6CA1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27C95-38EC-4594-AE87-1B5BEE9C29AB}">
      <dsp:nvSpPr>
        <dsp:cNvPr id="0" name=""/>
        <dsp:cNvSpPr/>
      </dsp:nvSpPr>
      <dsp:spPr>
        <a:xfrm>
          <a:off x="8194774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8194774" y="1586805"/>
        <a:ext cx="1762184" cy="1174789"/>
      </dsp:txXfrm>
    </dsp:sp>
    <dsp:sp modelId="{1A73A187-1077-40C7-9772-FE35FB8E714E}">
      <dsp:nvSpPr>
        <dsp:cNvPr id="0" name=""/>
        <dsp:cNvSpPr/>
      </dsp:nvSpPr>
      <dsp:spPr>
        <a:xfrm>
          <a:off x="7019984" y="3134591"/>
          <a:ext cx="1174789" cy="1174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74248-8646-4735-A6C6-423D15532B25}">
      <dsp:nvSpPr>
        <dsp:cNvPr id="0" name=""/>
        <dsp:cNvSpPr/>
      </dsp:nvSpPr>
      <dsp:spPr>
        <a:xfrm>
          <a:off x="8194774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8194774" y="3131654"/>
        <a:ext cx="1762184" cy="1174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C09B-CDAD-4818-AE52-FCE891B70BB3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Задача 1</a:t>
          </a:r>
        </a:p>
      </dsp:txBody>
      <dsp:txXfrm>
        <a:off x="2451" y="1740535"/>
        <a:ext cx="2569852" cy="1740535"/>
      </dsp:txXfrm>
    </dsp:sp>
    <dsp:sp modelId="{F8BB95B2-C135-4998-8596-EFDFEE23B26C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E54DC-491A-40AD-9E50-CE2B962165F1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Задача 2</a:t>
          </a:r>
        </a:p>
      </dsp:txBody>
      <dsp:txXfrm>
        <a:off x="2649399" y="1740535"/>
        <a:ext cx="2569852" cy="1740535"/>
      </dsp:txXfrm>
    </dsp:sp>
    <dsp:sp modelId="{57B5ED80-C8B0-44BA-B584-F79BD4FD54EE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BA004-A187-4E36-8F3C-B03C1AD508BB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Задача 3</a:t>
          </a:r>
        </a:p>
      </dsp:txBody>
      <dsp:txXfrm>
        <a:off x="5296347" y="1740535"/>
        <a:ext cx="2569852" cy="1740535"/>
      </dsp:txXfrm>
    </dsp:sp>
    <dsp:sp modelId="{1CC471EE-A445-4342-8DCC-BE2B4C6F3F81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6817A-4424-435A-841B-AE98C0C963E5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Задача 4</a:t>
          </a:r>
        </a:p>
      </dsp:txBody>
      <dsp:txXfrm>
        <a:off x="7943295" y="1740535"/>
        <a:ext cx="2569852" cy="1740535"/>
      </dsp:txXfrm>
    </dsp:sp>
    <dsp:sp modelId="{0777697A-9880-48AC-B5E3-84454CF01733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5F6E-2EEB-4404-ACC6-A2DECC0610DA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89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0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29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9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08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5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1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52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09C-F9EB-40D5-BD3B-A947483C6C2F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7C56-7C96-4AA8-A7F8-7BBEC7F58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1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emenka31.ru/doska-obyavlenij/muzykalnye-shkoly-i-studii/1423.html" TargetMode="External"/><Relationship Id="rId2" Type="http://schemas.openxmlformats.org/officeDocument/2006/relationships/hyperlink" Target="https://www.peremenka31.ru/4302.html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5719795" TargetMode="External"/><Relationship Id="rId2" Type="http://schemas.openxmlformats.org/officeDocument/2006/relationships/hyperlink" Target="https://www.peremenka31.ru/media/filer_public/ec/5d/ec5d0869-5a65-49ce-bfac-2e5dec41b150/anketa.od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remenka31.ru/novosti/3036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emenka31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31lyj" TargetMode="External"/><Relationship Id="rId4" Type="http://schemas.openxmlformats.org/officeDocument/2006/relationships/hyperlink" Target="https://vk.com/peremenka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eremenka31" TargetMode="External"/><Relationship Id="rId2" Type="http://schemas.openxmlformats.org/officeDocument/2006/relationships/hyperlink" Target="https://vk.com/31lyj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eremenka31.ru/" TargetMode="External"/><Relationship Id="rId5" Type="http://schemas.openxmlformats.org/officeDocument/2006/relationships/hyperlink" Target="https://ok.ru/peremenka31" TargetMode="External"/><Relationship Id="rId4" Type="http://schemas.openxmlformats.org/officeDocument/2006/relationships/hyperlink" Target="https://www.facebook.com/Peremenka3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emenka31.ru/proekty/shkola-yunkorov/4286.html" TargetMode="External"/><Relationship Id="rId13" Type="http://schemas.openxmlformats.org/officeDocument/2006/relationships/hyperlink" Target="https://www.peremenka31.ru/proekty/shkola-yunkorov/3847.html" TargetMode="External"/><Relationship Id="rId3" Type="http://schemas.openxmlformats.org/officeDocument/2006/relationships/hyperlink" Target="https://www.peremenka31.ru/proekty/shkola-yunkorov/4080.htm/" TargetMode="External"/><Relationship Id="rId7" Type="http://schemas.openxmlformats.org/officeDocument/2006/relationships/hyperlink" Target="https://www.peremenka31.ru/proekty/shkola-yunkorov/4496.html" TargetMode="External"/><Relationship Id="rId12" Type="http://schemas.openxmlformats.org/officeDocument/2006/relationships/hyperlink" Target="https://www.peremenka31.ru/proekty/shkola-yunkorov/3918.html" TargetMode="External"/><Relationship Id="rId2" Type="http://schemas.openxmlformats.org/officeDocument/2006/relationships/hyperlink" Target="https://vk.com/@jurfix-vybor-podrostk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eremenka31.ru/proekty/shkola-yunkorov/4617.html" TargetMode="External"/><Relationship Id="rId11" Type="http://schemas.openxmlformats.org/officeDocument/2006/relationships/hyperlink" Target="https://www.peremenka31.ru/proekty/shkola-yunkorov/4106.html" TargetMode="External"/><Relationship Id="rId5" Type="http://schemas.openxmlformats.org/officeDocument/2006/relationships/hyperlink" Target="https://www.peremenka31.ru/proekty/shkola-yunkorov/4706.html" TargetMode="External"/><Relationship Id="rId10" Type="http://schemas.openxmlformats.org/officeDocument/2006/relationships/hyperlink" Target="https://www.peremenka31.ru/proekty/shkola-yunkorov/3883.html" TargetMode="External"/><Relationship Id="rId4" Type="http://schemas.openxmlformats.org/officeDocument/2006/relationships/hyperlink" Target="https://www.peremenka31.ru/proekty/shkola-yunkorov/3967.html" TargetMode="External"/><Relationship Id="rId9" Type="http://schemas.openxmlformats.org/officeDocument/2006/relationships/hyperlink" Target="https://www.peremenka31.ru/proekty/shkola-yunkorov/4068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jurfix" TargetMode="External"/><Relationship Id="rId2" Type="http://schemas.openxmlformats.org/officeDocument/2006/relationships/hyperlink" Target="https://vk.com/beldvore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elomest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" t="-1382" r="-113" b="2173"/>
          <a:stretch/>
        </p:blipFill>
        <p:spPr>
          <a:xfrm>
            <a:off x="0" y="-96982"/>
            <a:ext cx="12210926" cy="6954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473" y="2424545"/>
            <a:ext cx="724592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Публичный годовой </a:t>
            </a:r>
            <a:r>
              <a:rPr lang="ru-RU" sz="3600" b="1" cap="all" dirty="0" smtClean="0">
                <a:solidFill>
                  <a:schemeClr val="bg1"/>
                </a:solidFill>
              </a:rPr>
              <a:t>отчет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Белгородского регионального </a:t>
            </a:r>
            <a:r>
              <a:rPr lang="ru-RU" sz="3200" b="1" dirty="0">
                <a:solidFill>
                  <a:schemeClr val="bg1"/>
                </a:solidFill>
              </a:rPr>
              <a:t>отделения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ООДО «Лига юных журналистов»</a:t>
            </a:r>
          </a:p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smtClean="0">
                <a:solidFill>
                  <a:schemeClr val="bg1"/>
                </a:solidFill>
              </a:rPr>
              <a:t>2020 </a:t>
            </a:r>
            <a:r>
              <a:rPr lang="ru-RU" sz="3200" b="1" dirty="0">
                <a:solidFill>
                  <a:schemeClr val="bg1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70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2020 году мы планировали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Дальнейшее развитие </a:t>
            </a:r>
            <a:r>
              <a:rPr lang="ru-RU" b="1" dirty="0" err="1" smtClean="0"/>
              <a:t>медийных</a:t>
            </a:r>
            <a:r>
              <a:rPr lang="ru-RU" b="1" dirty="0" smtClean="0"/>
              <a:t> компетенций детей и </a:t>
            </a:r>
            <a:r>
              <a:rPr lang="ru-RU" b="1" dirty="0" smtClean="0"/>
              <a:t>взрослых: </a:t>
            </a:r>
            <a:r>
              <a:rPr lang="ru-RU" b="1" dirty="0" smtClean="0">
                <a:solidFill>
                  <a:srgbClr val="00B050"/>
                </a:solidFill>
              </a:rPr>
              <a:t>выполнено.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Проведение конкурсов  «</a:t>
            </a:r>
            <a:r>
              <a:rPr lang="ru-RU" b="1" dirty="0" err="1" smtClean="0"/>
              <a:t>Юнкор</a:t>
            </a:r>
            <a:r>
              <a:rPr lang="ru-RU" b="1" dirty="0" smtClean="0"/>
              <a:t> месяца» и «</a:t>
            </a:r>
            <a:r>
              <a:rPr lang="ru-RU" b="1" dirty="0" err="1" smtClean="0"/>
              <a:t>Юнкор</a:t>
            </a:r>
            <a:r>
              <a:rPr lang="ru-RU" b="1" dirty="0" smtClean="0"/>
              <a:t> года</a:t>
            </a:r>
            <a:r>
              <a:rPr lang="ru-RU" b="1" dirty="0" smtClean="0"/>
              <a:t>»: </a:t>
            </a:r>
            <a:r>
              <a:rPr lang="ru-RU" b="1" dirty="0" smtClean="0">
                <a:solidFill>
                  <a:srgbClr val="00B050"/>
                </a:solidFill>
              </a:rPr>
              <a:t>выполнено.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Разработка настольной игры, направленной на формирование критического мышление и развитие </a:t>
            </a:r>
            <a:r>
              <a:rPr lang="ru-RU" b="1" dirty="0" err="1" smtClean="0"/>
              <a:t>медийных</a:t>
            </a:r>
            <a:r>
              <a:rPr lang="ru-RU" b="1" dirty="0" smtClean="0"/>
              <a:t> </a:t>
            </a:r>
            <a:r>
              <a:rPr lang="ru-RU" b="1" dirty="0" smtClean="0"/>
              <a:t>компетенций: </a:t>
            </a:r>
            <a:r>
              <a:rPr lang="ru-RU" b="1" dirty="0" smtClean="0">
                <a:solidFill>
                  <a:srgbClr val="C00000"/>
                </a:solidFill>
              </a:rPr>
              <a:t>не выполнено в связи с отсутствием финансирования проекта.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Привлечение наиболее талантливых детей и подростков к выпуску традиционных СМИ на региональном уровне, профориентация учащихся средних и старших классов на получение </a:t>
            </a:r>
            <a:r>
              <a:rPr lang="ru-RU" b="1" dirty="0" err="1" smtClean="0"/>
              <a:t>медийных</a:t>
            </a:r>
            <a:r>
              <a:rPr lang="ru-RU" b="1" dirty="0" smtClean="0"/>
              <a:t> </a:t>
            </a:r>
            <a:r>
              <a:rPr lang="ru-RU" b="1" dirty="0" smtClean="0"/>
              <a:t>специальностей: </a:t>
            </a:r>
            <a:r>
              <a:rPr lang="ru-RU" b="1" dirty="0" smtClean="0">
                <a:solidFill>
                  <a:srgbClr val="00B050"/>
                </a:solidFill>
              </a:rPr>
              <a:t>выполнено.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Расширение сотрудничества с факультетом журналистики НИУ «</a:t>
            </a:r>
            <a:r>
              <a:rPr lang="ru-RU" b="1" dirty="0" err="1" smtClean="0"/>
              <a:t>БелГУ</a:t>
            </a:r>
            <a:r>
              <a:rPr lang="ru-RU" b="1" dirty="0" smtClean="0"/>
              <a:t>»: </a:t>
            </a:r>
            <a:r>
              <a:rPr lang="ru-RU" b="1" dirty="0" smtClean="0">
                <a:solidFill>
                  <a:srgbClr val="C00000"/>
                </a:solidFill>
              </a:rPr>
              <a:t>не выполнено в связи с переходом НИУ «</a:t>
            </a:r>
            <a:r>
              <a:rPr lang="ru-RU" b="1" dirty="0" err="1" smtClean="0">
                <a:solidFill>
                  <a:srgbClr val="C00000"/>
                </a:solidFill>
              </a:rPr>
              <a:t>БелГУ</a:t>
            </a:r>
            <a:r>
              <a:rPr lang="ru-RU" b="1" dirty="0" smtClean="0">
                <a:solidFill>
                  <a:srgbClr val="C00000"/>
                </a:solidFill>
              </a:rPr>
              <a:t>» на дистанционный режим обучения.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8774"/>
            <a:ext cx="10515600" cy="16150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Как отделение ЛЮЖ в 2020 году 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мы </a:t>
            </a:r>
            <a:r>
              <a:rPr lang="ru-RU" sz="4000" b="1" dirty="0" smtClean="0">
                <a:latin typeface="Arial Black" pitchFamily="34" charset="0"/>
              </a:rPr>
              <a:t>добились: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08809"/>
            <a:ext cx="10515600" cy="3968153"/>
          </a:xfrm>
        </p:spPr>
        <p:txBody>
          <a:bodyPr/>
          <a:lstStyle/>
          <a:p>
            <a:r>
              <a:rPr lang="ru-RU" dirty="0" smtClean="0"/>
              <a:t>1. Сохранили  интерес детей к </a:t>
            </a:r>
            <a:r>
              <a:rPr lang="ru-RU" dirty="0" err="1" smtClean="0"/>
              <a:t>медиатворчеству</a:t>
            </a:r>
            <a:r>
              <a:rPr lang="ru-RU" dirty="0" smtClean="0"/>
              <a:t> и приросли новыми </a:t>
            </a:r>
            <a:r>
              <a:rPr lang="ru-RU" dirty="0" err="1" smtClean="0"/>
              <a:t>юнкорами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Повысилась  активность детей и подростков, желающих участвовать в конкурсах «</a:t>
            </a:r>
            <a:r>
              <a:rPr lang="ru-RU" dirty="0" err="1" smtClean="0"/>
              <a:t>Юнкор</a:t>
            </a:r>
            <a:r>
              <a:rPr lang="ru-RU" dirty="0" smtClean="0"/>
              <a:t> месяца» и «</a:t>
            </a:r>
            <a:r>
              <a:rPr lang="ru-RU" dirty="0" err="1" smtClean="0"/>
              <a:t>Юнкор</a:t>
            </a:r>
            <a:r>
              <a:rPr lang="ru-RU" dirty="0" smtClean="0"/>
              <a:t> года».</a:t>
            </a:r>
          </a:p>
          <a:p>
            <a:r>
              <a:rPr lang="ru-RU" dirty="0" smtClean="0"/>
              <a:t>3. Увеличилось количество детских работ и постов в </a:t>
            </a:r>
            <a:r>
              <a:rPr lang="ru-RU" dirty="0" err="1" smtClean="0"/>
              <a:t>соцсетях</a:t>
            </a:r>
            <a:r>
              <a:rPr lang="ru-RU" dirty="0" smtClean="0"/>
              <a:t>, опубликованных в наших  печатных и электронных СМИ.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760022"/>
            <a:ext cx="9503620" cy="108065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Ключевые мероприятия </a:t>
            </a:r>
            <a:r>
              <a:rPr lang="ru-RU" b="1" dirty="0" smtClean="0">
                <a:latin typeface="Arial Black" pitchFamily="34" charset="0"/>
              </a:rPr>
              <a:t>2020 года: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2161309"/>
            <a:ext cx="7947952" cy="3707679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Проведены областные конкурсы «</a:t>
            </a:r>
            <a:r>
              <a:rPr lang="ru-RU" sz="1800" dirty="0" err="1" smtClean="0"/>
              <a:t>Юнкор</a:t>
            </a:r>
            <a:r>
              <a:rPr lang="ru-RU" sz="1800" dirty="0" smtClean="0"/>
              <a:t> месяца» и «</a:t>
            </a:r>
            <a:r>
              <a:rPr lang="ru-RU" sz="1800" dirty="0" err="1" smtClean="0"/>
              <a:t>Юнкор</a:t>
            </a:r>
            <a:r>
              <a:rPr lang="ru-RU" sz="1800" dirty="0" smtClean="0"/>
              <a:t> года-2020» и другие творческие конкурсы с </a:t>
            </a:r>
            <a:r>
              <a:rPr lang="ru-RU" sz="1800" dirty="0" err="1" smtClean="0"/>
              <a:t>медианоминациями</a:t>
            </a:r>
            <a:r>
              <a:rPr lang="ru-RU" sz="1800" dirty="0" smtClean="0"/>
              <a:t>.</a:t>
            </a:r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Руководители Белгородского отделения ЛЮЖ приняли участие в подготовке научно-популярного издания для детей «Белгородские древности». Книга вышла тиражом 2000 экз.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Руководители Белгородского отделения ЛЮЖ продолжили работу над выпуском региональной газеты «Доброжелательная школа Белогорья», в которой в том числе публикуются материалы </a:t>
            </a:r>
            <a:r>
              <a:rPr lang="ru-RU" sz="1800" dirty="0" err="1" smtClean="0"/>
              <a:t>юнкоров</a:t>
            </a:r>
            <a:r>
              <a:rPr lang="ru-RU" sz="1800" dirty="0" smtClean="0"/>
              <a:t>.</a:t>
            </a:r>
          </a:p>
          <a:p>
            <a:pPr marL="342900" indent="-342900"/>
            <a:r>
              <a:rPr lang="ru-RU" sz="1800" dirty="0" smtClean="0"/>
              <a:t>К сожалению, из-за пандемии многие проекты с участием детей и подростков пришлось перенести на неопределённый срок. Однако работа с детьми продолжалась в </a:t>
            </a:r>
            <a:r>
              <a:rPr lang="ru-RU" sz="1800" dirty="0" err="1" smtClean="0"/>
              <a:t>онлайн-режиме</a:t>
            </a:r>
            <a:r>
              <a:rPr lang="ru-RU" sz="1800" dirty="0" smtClean="0"/>
              <a:t>, </a:t>
            </a:r>
            <a:r>
              <a:rPr lang="ru-RU" sz="1800" dirty="0" err="1" smtClean="0"/>
              <a:t>в</a:t>
            </a:r>
            <a:r>
              <a:rPr lang="ru-RU" sz="1800" dirty="0" smtClean="0"/>
              <a:t> результате чего сетевое издание и социальные сети редакции «Большой переменки» и Белгородского отделения ЛЮЖ ежедневно пополнялись новыми материалами.</a:t>
            </a:r>
            <a:endParaRPr lang="ru-RU" sz="1800" dirty="0"/>
          </a:p>
        </p:txBody>
      </p:sp>
      <p:pic>
        <p:nvPicPr>
          <p:cNvPr id="8" name="Рисунок 7" descr="лю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6703" y="2097109"/>
            <a:ext cx="1290452" cy="897267"/>
          </a:xfrm>
          <a:prstGeom prst="rect">
            <a:avLst/>
          </a:prstGeom>
        </p:spPr>
      </p:pic>
      <p:pic>
        <p:nvPicPr>
          <p:cNvPr id="9" name="Рисунок 8" descr="_ZV_4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369" y="3158836"/>
            <a:ext cx="1246909" cy="831273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729" r="3729"/>
          <a:stretch>
            <a:fillRect/>
          </a:stretch>
        </p:blipFill>
        <p:spPr>
          <a:xfrm>
            <a:off x="8894617" y="4139742"/>
            <a:ext cx="1353787" cy="1068962"/>
          </a:xfrm>
        </p:spPr>
      </p:pic>
    </p:spTree>
    <p:extLst>
      <p:ext uri="{BB962C8B-B14F-4D97-AF65-F5344CB8AC3E}">
        <p14:creationId xmlns="" xmlns:p14="http://schemas.microsoft.com/office/powerpoint/2010/main" val="150342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38150"/>
            <a:ext cx="3932237" cy="1971305"/>
          </a:xfrm>
        </p:spPr>
        <p:txBody>
          <a:bodyPr>
            <a:normAutofit/>
          </a:bodyPr>
          <a:lstStyle/>
          <a:p>
            <a:r>
              <a:rPr lang="ru-RU" b="1" dirty="0" smtClean="0"/>
              <a:t>1. Проведение конкурсов «</a:t>
            </a:r>
            <a:r>
              <a:rPr lang="ru-RU" b="1" dirty="0" err="1" smtClean="0"/>
              <a:t>Юнкор</a:t>
            </a:r>
            <a:r>
              <a:rPr lang="ru-RU" b="1" dirty="0" smtClean="0"/>
              <a:t>  месяца» и «</a:t>
            </a:r>
            <a:r>
              <a:rPr lang="ru-RU" b="1" dirty="0" err="1" smtClean="0"/>
              <a:t>Юнкор</a:t>
            </a:r>
            <a:r>
              <a:rPr lang="ru-RU" b="1" dirty="0" smtClean="0"/>
              <a:t> года»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26326"/>
            <a:ext cx="3932237" cy="3042661"/>
          </a:xfrm>
        </p:spPr>
        <p:txBody>
          <a:bodyPr/>
          <a:lstStyle/>
          <a:p>
            <a:r>
              <a:rPr lang="ru-RU" dirty="0" smtClean="0"/>
              <a:t>Конкурс не просто помогает стимулировать </a:t>
            </a:r>
            <a:r>
              <a:rPr lang="ru-RU" dirty="0" err="1" smtClean="0"/>
              <a:t>медиаактивность</a:t>
            </a:r>
            <a:r>
              <a:rPr lang="ru-RU" dirty="0" smtClean="0"/>
              <a:t> детей и подростков. У детей повышается познавательный интерес к исследованию окружающего мира, к встречам с разными людьми, ребята учатся получать и информацию из разных источников и анализировать её. В 2020 году более 40 школьников стали постоянными участниками конкурса </a:t>
            </a:r>
            <a:r>
              <a:rPr lang="ru-RU" dirty="0" err="1" smtClean="0"/>
              <a:t>юнкоров</a:t>
            </a:r>
            <a:r>
              <a:rPr lang="ru-RU" dirty="0" smtClean="0"/>
              <a:t> в течение всего года.</a:t>
            </a:r>
            <a:endParaRPr lang="ru-RU" dirty="0"/>
          </a:p>
        </p:txBody>
      </p:sp>
      <p:pic>
        <p:nvPicPr>
          <p:cNvPr id="5" name="Рисунок 4" descr="люж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79" r="5879"/>
          <a:stretch>
            <a:fillRect/>
          </a:stretch>
        </p:blipFill>
        <p:spPr>
          <a:xfrm>
            <a:off x="6650182" y="1581191"/>
            <a:ext cx="4562702" cy="36027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73778"/>
            <a:ext cx="3932237" cy="21731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2. Руководители Белгородского отделения ЛЮЖ участвуют в подготовке краеведческой литературы</a:t>
            </a:r>
            <a:endParaRPr lang="ru-RU" sz="2400" b="1" dirty="0"/>
          </a:p>
        </p:txBody>
      </p:sp>
      <p:pic>
        <p:nvPicPr>
          <p:cNvPr id="5" name="Рисунок 4" descr="1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289466"/>
            <a:ext cx="3932237" cy="2579522"/>
          </a:xfrm>
        </p:spPr>
        <p:txBody>
          <a:bodyPr>
            <a:normAutofit/>
          </a:bodyPr>
          <a:lstStyle/>
          <a:p>
            <a:r>
              <a:rPr lang="ru-RU" dirty="0" smtClean="0"/>
              <a:t>Мы решили не останавливаться на журналистике, а ещё и подготовить несколько научно-популярных краеведческих изданий для детей. Тирад вышедшей в 2018 году книги «Белгородская черта» был раскуплен за 8 месяцев. В 2020 году мы издали книгу «Белгородские древности» – о древней истории региона. В книгу вошла фотография нашего </a:t>
            </a:r>
            <a:r>
              <a:rPr lang="ru-RU" dirty="0" err="1" smtClean="0"/>
              <a:t>юнкора</a:t>
            </a:r>
            <a:r>
              <a:rPr lang="ru-RU" dirty="0" smtClean="0"/>
              <a:t> </a:t>
            </a:r>
            <a:r>
              <a:rPr lang="ru-RU" dirty="0" err="1" smtClean="0"/>
              <a:t>Димитрия</a:t>
            </a:r>
            <a:r>
              <a:rPr lang="ru-RU" dirty="0" smtClean="0"/>
              <a:t> </a:t>
            </a:r>
            <a:r>
              <a:rPr lang="ru-RU" dirty="0" err="1" smtClean="0"/>
              <a:t>Смолева</a:t>
            </a:r>
            <a:r>
              <a:rPr lang="ru-RU" dirty="0" smtClean="0"/>
              <a:t> (на фото).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17516"/>
            <a:ext cx="3932237" cy="32300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3. </a:t>
            </a:r>
            <a:r>
              <a:rPr lang="ru-RU" sz="2700" b="1" dirty="0" smtClean="0"/>
              <a:t>Руководители </a:t>
            </a:r>
            <a:r>
              <a:rPr lang="ru-RU" sz="2700" b="1" dirty="0" smtClean="0"/>
              <a:t>Белгородского отделения ЛЮЖ продолжили работу над выпуском региональной газеты «Доброжелательная школа Белогорья», в которой в том числе публикуются материалы </a:t>
            </a:r>
            <a:r>
              <a:rPr lang="ru-RU" sz="2700" b="1" dirty="0" err="1" smtClean="0"/>
              <a:t>юнкоров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411" y="3645724"/>
            <a:ext cx="4064721" cy="2565071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над газетой позволила заручиться поддержкой регионального департамента образования в развитии </a:t>
            </a:r>
            <a:r>
              <a:rPr lang="ru-RU" dirty="0" err="1" smtClean="0"/>
              <a:t>медиатворчества</a:t>
            </a:r>
            <a:r>
              <a:rPr lang="ru-RU" dirty="0" smtClean="0"/>
              <a:t> детей и подростков.  </a:t>
            </a:r>
          </a:p>
          <a:p>
            <a:r>
              <a:rPr lang="ru-RU" dirty="0" smtClean="0"/>
              <a:t>Проект выпуска газеты «Доброжелательная школа Белогорья» рассчитан на 2020-21 годы.</a:t>
            </a:r>
            <a:endParaRPr lang="ru-RU" dirty="0"/>
          </a:p>
        </p:txBody>
      </p:sp>
      <p:pic>
        <p:nvPicPr>
          <p:cNvPr id="7" name="Рисунок 6" descr="Qr9pGAc1uW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06" r="7806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061760" cy="11815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Опыт в сфере </a:t>
            </a:r>
            <a:r>
              <a:rPr lang="ru-RU" sz="2800" b="1" dirty="0" err="1" smtClean="0">
                <a:latin typeface="Arial Black" pitchFamily="34" charset="0"/>
              </a:rPr>
              <a:t>медиаграмотности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и </a:t>
            </a:r>
            <a:r>
              <a:rPr lang="ru-RU" sz="2800" b="1" dirty="0" err="1" smtClean="0">
                <a:latin typeface="Arial Black" pitchFamily="34" charset="0"/>
              </a:rPr>
              <a:t>медиабезопасности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643651" cy="38115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Самая большая проблема, с которой мы столкнулись при работе с </a:t>
            </a:r>
            <a:r>
              <a:rPr lang="ru-RU" dirty="0" err="1" smtClean="0"/>
              <a:t>юнкорами</a:t>
            </a:r>
            <a:r>
              <a:rPr lang="ru-RU" dirty="0" smtClean="0"/>
              <a:t> – это плагиат. Дети, выросшие в эпоху интернета, не понимают, что такое авторские права,  интеллектуальная собственность. Школа, увы, этому не учит. Поэтому мы составили правила для </a:t>
            </a:r>
            <a:r>
              <a:rPr lang="ru-RU" dirty="0" err="1" smtClean="0"/>
              <a:t>юнкоров</a:t>
            </a:r>
            <a:r>
              <a:rPr lang="ru-RU" dirty="0" smtClean="0"/>
              <a:t> (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www.peremenka31.ru/4302.html</a:t>
            </a:r>
            <a:r>
              <a:rPr lang="ru-RU" dirty="0" smtClean="0"/>
              <a:t>), которые опубликованы прикреплённой новостью в группе Лига юных журналистов</a:t>
            </a:r>
            <a:r>
              <a:rPr lang="en-US" dirty="0" smtClean="0"/>
              <a:t>|</a:t>
            </a:r>
            <a:r>
              <a:rPr lang="ru-RU" dirty="0" smtClean="0"/>
              <a:t>Белгород. В личной переписке с </a:t>
            </a:r>
            <a:r>
              <a:rPr lang="ru-RU" dirty="0" err="1" smtClean="0"/>
              <a:t>юнкорами</a:t>
            </a:r>
            <a:r>
              <a:rPr lang="ru-RU" dirty="0" smtClean="0"/>
              <a:t>  и в информационных постах наших </a:t>
            </a:r>
            <a:r>
              <a:rPr lang="ru-RU" dirty="0" err="1" smtClean="0"/>
              <a:t>интернет-сообществ</a:t>
            </a:r>
            <a:r>
              <a:rPr lang="ru-RU" dirty="0" smtClean="0"/>
              <a:t> мы объяснили детям, что если кто-то три раза за месяц попадётся на плагиате, выбывает из конкурса «</a:t>
            </a:r>
            <a:r>
              <a:rPr lang="ru-RU" dirty="0" err="1" smtClean="0"/>
              <a:t>Юнкор</a:t>
            </a:r>
            <a:r>
              <a:rPr lang="ru-RU" dirty="0" smtClean="0"/>
              <a:t> месяца» за текущий месяц. Это дало свои плоды – дети поняли, зачем  нужно давать ссылки на материалы других авторов и на иллюстрации из интернета.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2015 году наша редакция выпустила пособия для младших школьников «Занимательная журналистика», которое находится в свободном доступе на сайте сетевого  издания «Переменка31.Ру»: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www.peremenka31.ru/doska-obyavlenij/muzykalnye-shkoly-i-studii/1423.html</a:t>
            </a:r>
            <a:r>
              <a:rPr lang="ru-RU" dirty="0" smtClean="0"/>
              <a:t>. Это пособие очень популярно у детей и педагогов. Печатные экземпляры разошлись по многим школам Белгородской области, а с помощью электронного варианта, который можно  бесплатно скачать на сайте, мы разъясняем детям некоторые вопросы информационной безопасности.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ежедневном </a:t>
            </a:r>
            <a:r>
              <a:rPr lang="ru-RU" dirty="0" err="1" smtClean="0"/>
              <a:t>онлайн-режиме</a:t>
            </a:r>
            <a:r>
              <a:rPr lang="ru-RU" dirty="0" smtClean="0"/>
              <a:t> мы отвечаем на вопросы детей и педагогов, касающихся плагиата и </a:t>
            </a:r>
            <a:r>
              <a:rPr lang="ru-RU" dirty="0" err="1" smtClean="0"/>
              <a:t>медиабезопасности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Наши партнёры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11927" y="1603169"/>
            <a:ext cx="9667504" cy="60682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Белгородский </a:t>
            </a:r>
            <a:r>
              <a:rPr lang="ru-RU" dirty="0" smtClean="0"/>
              <a:t>областной Дворец детского </a:t>
            </a:r>
            <a:r>
              <a:rPr lang="ru-RU" dirty="0" smtClean="0"/>
              <a:t>творчества. Главное учреждение дополнительного образования в Белгородской области. Воспитанники и педагоги детских объединений, и не только </a:t>
            </a:r>
            <a:r>
              <a:rPr lang="ru-RU" dirty="0" err="1" smtClean="0"/>
              <a:t>медийных</a:t>
            </a:r>
            <a:r>
              <a:rPr lang="ru-RU" dirty="0" smtClean="0"/>
              <a:t>, участвуют в наполнении </a:t>
            </a:r>
            <a:r>
              <a:rPr lang="ru-RU" dirty="0" err="1" smtClean="0"/>
              <a:t>соцсетей</a:t>
            </a:r>
            <a:r>
              <a:rPr lang="ru-RU" dirty="0" smtClean="0"/>
              <a:t>, сайта и печатных изданий. На базе Дворца творчества проходят детские </a:t>
            </a:r>
            <a:r>
              <a:rPr lang="ru-RU" dirty="0" err="1" smtClean="0"/>
              <a:t>медиафорумы</a:t>
            </a:r>
            <a:r>
              <a:rPr lang="ru-RU" dirty="0" smtClean="0"/>
              <a:t>, создана школа юного </a:t>
            </a:r>
            <a:r>
              <a:rPr lang="ru-RU" dirty="0" err="1" smtClean="0"/>
              <a:t>блогера</a:t>
            </a:r>
            <a:r>
              <a:rPr lang="ru-RU" dirty="0" smtClean="0"/>
              <a:t>, в которой преподаёт педагог одной из наших </a:t>
            </a:r>
            <a:r>
              <a:rPr lang="ru-RU" dirty="0" err="1" smtClean="0"/>
              <a:t>медиаточек</a:t>
            </a:r>
            <a:r>
              <a:rPr lang="ru-RU" dirty="0" smtClean="0"/>
              <a:t> – руководитель молодёжной редакции «Журфикс» Анастасия </a:t>
            </a:r>
            <a:r>
              <a:rPr lang="ru-RU" dirty="0" err="1" smtClean="0"/>
              <a:t>Долиненко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2. Белгородский городской дворец детского творчества, главное учреждение дополнительного образования в городе Белгороде. Во дворце работают несколько детских </a:t>
            </a:r>
            <a:r>
              <a:rPr lang="ru-RU" dirty="0" err="1" smtClean="0"/>
              <a:t>медиаобъединений</a:t>
            </a:r>
            <a:r>
              <a:rPr lang="ru-RU" dirty="0" smtClean="0"/>
              <a:t>, участники которых готовят </a:t>
            </a:r>
            <a:r>
              <a:rPr lang="ru-RU" dirty="0" err="1" smtClean="0"/>
              <a:t>контент</a:t>
            </a:r>
            <a:r>
              <a:rPr lang="ru-RU" dirty="0" smtClean="0"/>
              <a:t> для наполнения </a:t>
            </a:r>
            <a:r>
              <a:rPr lang="ru-RU" dirty="0" err="1" smtClean="0"/>
              <a:t>медиаплощадок</a:t>
            </a:r>
            <a:r>
              <a:rPr lang="ru-RU" dirty="0" smtClean="0"/>
              <a:t> белгородской ЛЮЖ.  Также дворец предоставляет помещения для мероприятий.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областной двор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13363"/>
            <a:ext cx="1211284" cy="210049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0011" y="4607626"/>
            <a:ext cx="1983179" cy="1320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3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2540"/>
            <a:ext cx="10515600" cy="4704423"/>
          </a:xfrm>
        </p:spPr>
        <p:txBody>
          <a:bodyPr/>
          <a:lstStyle/>
          <a:p>
            <a:r>
              <a:rPr lang="ru-RU" dirty="0" smtClean="0"/>
              <a:t>Издательский дом «Мир Белогорья» - организация, чьим структурным подразделением является редакция журнала «Большая переменка». Издательский дом предоставляет базу для работы редакции, оплачивает коммунальные расходы,  телефонную и интернет-связь.</a:t>
            </a:r>
          </a:p>
          <a:p>
            <a:endParaRPr lang="ru-RU" dirty="0"/>
          </a:p>
        </p:txBody>
      </p:sp>
      <p:pic>
        <p:nvPicPr>
          <p:cNvPr id="6" name="Рисунок 5" descr="Лого М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68" y="3567546"/>
            <a:ext cx="258127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90650"/>
            <a:ext cx="3932237" cy="11519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Елена Михайловна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Талалаева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ru-RU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 descr="+IMG_86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49" r="15449"/>
          <a:stretch>
            <a:fillRect/>
          </a:stretch>
        </p:blipFill>
        <p:spPr>
          <a:xfrm>
            <a:off x="7726798" y="1011175"/>
            <a:ext cx="4017898" cy="40714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7" y="2422567"/>
            <a:ext cx="6772295" cy="344642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 smtClean="0"/>
              <a:t>Образование</a:t>
            </a:r>
            <a:r>
              <a:rPr lang="ru-RU" sz="1800" i="1" dirty="0" smtClean="0"/>
              <a:t> – высшее.</a:t>
            </a:r>
          </a:p>
          <a:p>
            <a:r>
              <a:rPr lang="ru-RU" sz="1800" b="1" i="1" dirty="0" smtClean="0"/>
              <a:t>Повышение </a:t>
            </a:r>
            <a:r>
              <a:rPr lang="ru-RU" sz="1800" b="1" i="1" dirty="0"/>
              <a:t>квалификации в сфере </a:t>
            </a:r>
            <a:r>
              <a:rPr lang="ru-RU" sz="1800" b="1" i="1" dirty="0" err="1" smtClean="0"/>
              <a:t>медиаобразования</a:t>
            </a:r>
            <a:r>
              <a:rPr lang="ru-RU" sz="1800" b="1" i="1" dirty="0" smtClean="0"/>
              <a:t> </a:t>
            </a:r>
            <a:r>
              <a:rPr lang="ru-RU" sz="1800" b="1" i="1" dirty="0" smtClean="0"/>
              <a:t>:</a:t>
            </a:r>
          </a:p>
          <a:p>
            <a:r>
              <a:rPr lang="ru-RU" sz="1800" i="1" dirty="0" err="1" smtClean="0"/>
              <a:t>В</a:t>
            </a:r>
            <a:r>
              <a:rPr lang="ru-RU" sz="1800" i="1" dirty="0" err="1" smtClean="0"/>
              <a:t>оркшоп</a:t>
            </a:r>
            <a:r>
              <a:rPr lang="ru-RU" sz="1800" i="1" dirty="0" smtClean="0"/>
              <a:t> </a:t>
            </a:r>
            <a:r>
              <a:rPr lang="ru-RU" sz="1800" i="1" dirty="0" smtClean="0"/>
              <a:t>«Текст </a:t>
            </a:r>
            <a:r>
              <a:rPr lang="en-US" sz="1800" i="1" dirty="0" smtClean="0"/>
              <a:t>VS</a:t>
            </a:r>
            <a:r>
              <a:rPr lang="ru-RU" sz="1800" i="1" dirty="0" smtClean="0"/>
              <a:t> Дизайн» от </a:t>
            </a:r>
            <a:r>
              <a:rPr lang="en-US" sz="1800" i="1" dirty="0" smtClean="0"/>
              <a:t>Setters Education (</a:t>
            </a:r>
            <a:r>
              <a:rPr lang="ru-RU" sz="1800" i="1" dirty="0" smtClean="0"/>
              <a:t>Белгород, декабрь, 2019</a:t>
            </a:r>
            <a:r>
              <a:rPr lang="ru-RU" sz="1800" i="1" dirty="0" smtClean="0"/>
              <a:t>);</a:t>
            </a:r>
          </a:p>
          <a:p>
            <a:r>
              <a:rPr lang="ru-RU" sz="1800" i="1" dirty="0" smtClean="0"/>
              <a:t>Обучение по дополнительной профессиональной программе «Актуальные тенденции в современной журналистской деятельности» (Белгород, октябрь, 2020)</a:t>
            </a:r>
          </a:p>
          <a:p>
            <a:r>
              <a:rPr lang="ru-RU" sz="1800" i="1" dirty="0" smtClean="0"/>
              <a:t>Обучение по дополнительной профессиональной программе «Цифровая педагогика: подготовка преподавателей к работе комбинированного </a:t>
            </a:r>
            <a:r>
              <a:rPr lang="ru-RU" sz="1800" i="1" dirty="0" err="1" smtClean="0"/>
              <a:t>онлайн-обучения</a:t>
            </a:r>
            <a:r>
              <a:rPr lang="ru-RU" sz="1800" i="1" dirty="0" smtClean="0"/>
              <a:t>» (Белгород, ноябрь, 2020)</a:t>
            </a:r>
            <a:endParaRPr lang="ru-RU" sz="1800" i="1" dirty="0" smtClean="0"/>
          </a:p>
          <a:p>
            <a:r>
              <a:rPr lang="ru-RU" sz="1800" b="1" i="1" dirty="0" smtClean="0"/>
              <a:t>Опыт работы </a:t>
            </a:r>
            <a:r>
              <a:rPr lang="ru-RU" sz="1800" i="1" dirty="0" smtClean="0"/>
              <a:t>– более 30 лет в практической журналистике.</a:t>
            </a:r>
          </a:p>
          <a:p>
            <a:r>
              <a:rPr lang="ru-RU" sz="1800" b="1" i="1" dirty="0" smtClean="0"/>
              <a:t>Награды</a:t>
            </a:r>
            <a:r>
              <a:rPr lang="ru-RU" sz="1800" i="1" dirty="0" smtClean="0"/>
              <a:t> - По итогам 2020 года стала победителем областной ежегодной премии по журналистике в номинации «За вклад в развитие СМИ Белгородской области»)</a:t>
            </a:r>
            <a:endParaRPr lang="ru-RU" sz="1800" i="1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839788" y="1769424"/>
            <a:ext cx="5264129" cy="423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</a:t>
            </a:r>
            <a:r>
              <a:rPr lang="ru-RU" b="1" dirty="0" smtClean="0">
                <a:latin typeface="+mn-lt"/>
              </a:rPr>
              <a:t>редседатель Белгородского  </a:t>
            </a:r>
            <a:r>
              <a:rPr lang="ru-RU" b="1" dirty="0">
                <a:latin typeface="+mn-lt"/>
              </a:rPr>
              <a:t>регионального отделения ООДО «Лига юных журналистов»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57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СМИ о нас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Поскольку региональным отделением ЛЮЖ является СМИ – областной детский журнал «Большая переменка», у которого есть несколько </a:t>
            </a:r>
            <a:r>
              <a:rPr lang="ru-RU" dirty="0" err="1" smtClean="0"/>
              <a:t>аккаунтов</a:t>
            </a:r>
            <a:r>
              <a:rPr lang="ru-RU" dirty="0" smtClean="0"/>
              <a:t> в </a:t>
            </a:r>
            <a:r>
              <a:rPr lang="ru-RU" dirty="0" err="1" smtClean="0"/>
              <a:t>соцсетях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том числе </a:t>
            </a:r>
            <a:r>
              <a:rPr lang="ru-RU" dirty="0" err="1" smtClean="0"/>
              <a:t>аккаунт</a:t>
            </a:r>
            <a:r>
              <a:rPr lang="ru-RU" dirty="0" smtClean="0"/>
              <a:t> регионального отделения ЛЮЖ (</a:t>
            </a:r>
            <a:r>
              <a:rPr lang="en-US" dirty="0" smtClean="0"/>
              <a:t>https://vk.com/public175719795</a:t>
            </a:r>
            <a:r>
              <a:rPr lang="ru-RU" dirty="0" smtClean="0"/>
              <a:t>) , то публикации </a:t>
            </a:r>
            <a:r>
              <a:rPr lang="ru-RU" dirty="0" err="1" smtClean="0"/>
              <a:t>юнкоров</a:t>
            </a:r>
            <a:r>
              <a:rPr lang="ru-RU" dirty="0" smtClean="0"/>
              <a:t> выходят в свет регулярно.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226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Наши лучшие </a:t>
            </a:r>
            <a:r>
              <a:rPr lang="ru-RU" b="1" dirty="0" smtClean="0">
                <a:latin typeface="+mn-lt"/>
              </a:rPr>
              <a:t>выпускники и достижения</a:t>
            </a:r>
            <a:endParaRPr lang="ru-RU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1690688"/>
            <a:ext cx="8365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Поскольку Белгородское отделение ЛЮЖ существует всего 2 года, выпускников как таковых у нас еще не случилось, а вот достижения у </a:t>
            </a:r>
            <a:r>
              <a:rPr lang="ru-RU" sz="1800" dirty="0" err="1" smtClean="0"/>
              <a:t>ребят-юнкоров</a:t>
            </a:r>
            <a:r>
              <a:rPr lang="ru-RU" sz="1800" dirty="0" smtClean="0"/>
              <a:t> есть.</a:t>
            </a:r>
          </a:p>
          <a:p>
            <a:pPr marL="342900" indent="-342900">
              <a:buAutoNum type="arabicPeriod"/>
            </a:pPr>
            <a:r>
              <a:rPr lang="ru-RU" sz="1800" dirty="0" err="1" smtClean="0"/>
              <a:t>Юнкор</a:t>
            </a:r>
            <a:r>
              <a:rPr lang="ru-RU" sz="1800" dirty="0" smtClean="0"/>
              <a:t> «Большой переменки» Владимир Волобуев занял 3 место в конкурсе «Вместе </a:t>
            </a:r>
            <a:r>
              <a:rPr lang="ru-RU" sz="1800" dirty="0" err="1" smtClean="0"/>
              <a:t>медиа</a:t>
            </a:r>
            <a:r>
              <a:rPr lang="ru-RU" sz="1800" dirty="0" smtClean="0"/>
              <a:t>. Центр» в номинации «Лучший пост в социальных сетях и </a:t>
            </a:r>
            <a:r>
              <a:rPr lang="ru-RU" sz="1800" dirty="0" err="1" smtClean="0"/>
              <a:t>мессенджерах</a:t>
            </a:r>
            <a:r>
              <a:rPr lang="ru-RU" sz="18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800" dirty="0" err="1" smtClean="0"/>
              <a:t>Юнкор</a:t>
            </a:r>
            <a:r>
              <a:rPr lang="ru-RU" sz="1800" dirty="0" smtClean="0"/>
              <a:t> </a:t>
            </a:r>
            <a:r>
              <a:rPr lang="ru-RU" sz="1800" dirty="0" smtClean="0"/>
              <a:t>молодёжной </a:t>
            </a:r>
            <a:r>
              <a:rPr lang="ru-RU" sz="1800" dirty="0" smtClean="0"/>
              <a:t>редакции «Журфикс» Анастасия Яковлева стала победителем Всероссийского конкурса «Большая перемена» и получила премию в 1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рублей. На конкурсе Настя выбрала направление «Расскажи о главном», посвящённое </a:t>
            </a:r>
            <a:r>
              <a:rPr lang="ru-RU" sz="1800" dirty="0" err="1" smtClean="0"/>
              <a:t>медиаиндустрии</a:t>
            </a:r>
            <a:r>
              <a:rPr lang="ru-RU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Телестудия «</a:t>
            </a:r>
            <a:r>
              <a:rPr lang="ru-RU" sz="1800" dirty="0" err="1" smtClean="0"/>
              <a:t>Беломес-ТВ</a:t>
            </a:r>
            <a:r>
              <a:rPr lang="ru-RU" sz="1800" dirty="0" smtClean="0"/>
              <a:t>» из </a:t>
            </a:r>
            <a:r>
              <a:rPr lang="ru-RU" sz="1800" dirty="0" err="1" smtClean="0"/>
              <a:t>Новооскольского</a:t>
            </a:r>
            <a:r>
              <a:rPr lang="ru-RU" sz="1800" dirty="0" smtClean="0"/>
              <a:t> городского округа стала призёром ежегодного областного конкурса «Молодость </a:t>
            </a:r>
            <a:r>
              <a:rPr lang="ru-RU" sz="1800" dirty="0" err="1" smtClean="0"/>
              <a:t>Белгородчины</a:t>
            </a:r>
            <a:r>
              <a:rPr lang="ru-RU" sz="1800" dirty="0" smtClean="0"/>
              <a:t>» в номинации «Художественная фотография и </a:t>
            </a:r>
            <a:r>
              <a:rPr lang="ru-RU" sz="1800" dirty="0" err="1" smtClean="0"/>
              <a:t>видеотворчество</a:t>
            </a:r>
            <a:r>
              <a:rPr lang="ru-RU" sz="1800" dirty="0" smtClean="0"/>
              <a:t>»,  победителем международных конкурсов «И снова май, салют, Победа!» и «Великой Победе – 75. Путь мужества и славы».</a:t>
            </a:r>
          </a:p>
          <a:p>
            <a:pPr marL="342900" indent="-342900">
              <a:buAutoNum type="arabicPeriod"/>
            </a:pPr>
            <a:endParaRPr lang="ru-RU" sz="1800" dirty="0"/>
          </a:p>
        </p:txBody>
      </p:sp>
      <p:pic>
        <p:nvPicPr>
          <p:cNvPr id="4" name="Рисунок 3" descr="Вместе. меди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4384" y="1985220"/>
            <a:ext cx="832763" cy="1197367"/>
          </a:xfrm>
          <a:prstGeom prst="rect">
            <a:avLst/>
          </a:prstGeom>
        </p:spPr>
      </p:pic>
      <p:pic>
        <p:nvPicPr>
          <p:cNvPr id="7" name="Рисунок 6" descr="Анастасия Яковл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2" y="3310386"/>
            <a:ext cx="1326216" cy="1055317"/>
          </a:xfrm>
          <a:prstGeom prst="rect">
            <a:avLst/>
          </a:prstGeom>
        </p:spPr>
      </p:pic>
      <p:pic>
        <p:nvPicPr>
          <p:cNvPr id="8" name="Рисунок 7" descr="cC0X_K3dYg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748" y="4488874"/>
            <a:ext cx="1116280" cy="1577988"/>
          </a:xfrm>
          <a:prstGeom prst="rect">
            <a:avLst/>
          </a:prstGeom>
        </p:spPr>
      </p:pic>
      <p:pic>
        <p:nvPicPr>
          <p:cNvPr id="9" name="Рисунок 8" descr="Cj9vhmh54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80914" y="4512623"/>
            <a:ext cx="1075289" cy="1520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469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4390"/>
            <a:ext cx="10515600" cy="115629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Наши достижения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Юнкор</a:t>
            </a:r>
            <a:r>
              <a:rPr lang="ru-RU" dirty="0" smtClean="0"/>
              <a:t> объединения «</a:t>
            </a:r>
            <a:r>
              <a:rPr lang="ru-RU" dirty="0" err="1" smtClean="0"/>
              <a:t>МедиаСпектр</a:t>
            </a:r>
            <a:r>
              <a:rPr lang="ru-RU" dirty="0" smtClean="0"/>
              <a:t>» Белгородского городского Дворца детского творчества </a:t>
            </a:r>
            <a:r>
              <a:rPr lang="ru-RU" dirty="0" err="1" smtClean="0"/>
              <a:t>Милена</a:t>
            </a:r>
            <a:r>
              <a:rPr lang="ru-RU" dirty="0" smtClean="0"/>
              <a:t> </a:t>
            </a:r>
            <a:r>
              <a:rPr lang="ru-RU" dirty="0" err="1" smtClean="0"/>
              <a:t>Владыкина</a:t>
            </a:r>
            <a:r>
              <a:rPr lang="ru-RU" dirty="0" smtClean="0"/>
              <a:t> стала победителем </a:t>
            </a:r>
            <a:r>
              <a:rPr lang="en-US" dirty="0" smtClean="0"/>
              <a:t>III</a:t>
            </a:r>
            <a:r>
              <a:rPr lang="ru-RU" dirty="0" smtClean="0"/>
              <a:t>Международной </a:t>
            </a:r>
            <a:r>
              <a:rPr lang="ru-RU" dirty="0" err="1" smtClean="0"/>
              <a:t>интернет-олимпиады</a:t>
            </a:r>
            <a:r>
              <a:rPr lang="ru-RU" dirty="0" smtClean="0"/>
              <a:t> школьников по  журналистике.</a:t>
            </a:r>
            <a:endParaRPr lang="ru-RU" dirty="0"/>
          </a:p>
        </p:txBody>
      </p:sp>
      <p:pic>
        <p:nvPicPr>
          <p:cNvPr id="4" name="Рисунок 3" descr="YCZUTOmNE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3" y="1235033"/>
            <a:ext cx="2770868" cy="39220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2160"/>
            <a:ext cx="10515600" cy="134112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Как отделение ЛЮЖ в </a:t>
            </a:r>
            <a:r>
              <a:rPr lang="ru-RU" b="1" dirty="0" smtClean="0">
                <a:latin typeface="+mn-lt"/>
              </a:rPr>
              <a:t>2020 </a:t>
            </a:r>
            <a:r>
              <a:rPr lang="ru-RU" b="1" dirty="0">
                <a:latin typeface="+mn-lt"/>
              </a:rPr>
              <a:t>году мы добились: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 Увеличения количества детей и подростков, желающих попробовать себя в журналистике.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Увеличения количества участников конкурсов «</a:t>
            </a:r>
            <a:r>
              <a:rPr lang="ru-RU" dirty="0" err="1" smtClean="0"/>
              <a:t>Юнкор</a:t>
            </a:r>
            <a:r>
              <a:rPr lang="ru-RU" dirty="0" smtClean="0"/>
              <a:t> месяца» и «</a:t>
            </a:r>
            <a:r>
              <a:rPr lang="ru-RU" dirty="0" err="1" smtClean="0"/>
              <a:t>Юнкор</a:t>
            </a:r>
            <a:r>
              <a:rPr lang="ru-RU" dirty="0" smtClean="0"/>
              <a:t> года»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73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5450"/>
            <a:ext cx="10515600" cy="91752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+mn-lt"/>
              </a:rPr>
              <a:t>Мы столкнулись со следующими трудностями: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 Пандемия и связанные с ней проблемы: пришлось отложить на неопределённый срок организацию первого слёта Белгородской ЛЮЖ и очных  мастер-классов по журналистике.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Поскольку Белгородская ЛЮЖ объединяет разные </a:t>
            </a:r>
            <a:r>
              <a:rPr lang="ru-RU" dirty="0" err="1" smtClean="0"/>
              <a:t>медиаорганизации</a:t>
            </a:r>
            <a:r>
              <a:rPr lang="ru-RU" dirty="0" smtClean="0"/>
              <a:t>, мы не можем навязывать им те или иные мероприятия или конкурсы, только информировать. К сожалению, по разным причинам руководители некоторых организаций не проявляют активности в развитии детского </a:t>
            </a:r>
            <a:r>
              <a:rPr lang="ru-RU" dirty="0" err="1" smtClean="0"/>
              <a:t>медиатворчества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В некоторых школах педагоги-руководители школьных редакций и </a:t>
            </a:r>
            <a:r>
              <a:rPr lang="ru-RU" dirty="0" err="1" smtClean="0"/>
              <a:t>медиацентров</a:t>
            </a:r>
            <a:r>
              <a:rPr lang="ru-RU" dirty="0" smtClean="0"/>
              <a:t> считают, что у них достаточно знаний для ведения этой работы (на практике это не так) и не принимают нашу помощь в обучении детей. Итог: ежегодное переучивание студентов факультета журналистики </a:t>
            </a:r>
            <a:r>
              <a:rPr lang="ru-RU" dirty="0" err="1" smtClean="0"/>
              <a:t>БелГу</a:t>
            </a:r>
            <a:r>
              <a:rPr lang="ru-RU" dirty="0" smtClean="0"/>
              <a:t> после работы в школьных редакциях. Педагоги, не имеющие ничего общего с </a:t>
            </a:r>
            <a:r>
              <a:rPr lang="ru-RU" dirty="0" err="1" smtClean="0"/>
              <a:t>медиа</a:t>
            </a:r>
            <a:r>
              <a:rPr lang="ru-RU" dirty="0" smtClean="0"/>
              <a:t>, но считающие себя компетентными в этих вопросах, приносят больше вреда, чем пользы.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449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8942"/>
            <a:ext cx="10515600" cy="134112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Мы преодолели трудности, благодаря…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8463"/>
            <a:ext cx="10515600" cy="44185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… активности и заинтересованности детей и педагогов из организаций – партнёров Белгородского отделения ЛЮЖ.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648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845127"/>
            <a:ext cx="11887200" cy="8455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"Взгляд в </a:t>
            </a:r>
            <a:r>
              <a:rPr lang="ru-RU" b="1" dirty="0" err="1">
                <a:latin typeface="+mn-lt"/>
              </a:rPr>
              <a:t>медиабудущее</a:t>
            </a:r>
            <a:r>
              <a:rPr lang="ru-RU" b="1" dirty="0">
                <a:latin typeface="+mn-lt"/>
              </a:rPr>
              <a:t>: цели и планы на </a:t>
            </a:r>
            <a:r>
              <a:rPr lang="ru-RU" b="1" dirty="0" smtClean="0">
                <a:latin typeface="+mn-lt"/>
              </a:rPr>
              <a:t>2021 </a:t>
            </a:r>
            <a:r>
              <a:rPr lang="ru-RU" b="1" dirty="0">
                <a:latin typeface="+mn-lt"/>
              </a:rPr>
              <a:t>год"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2865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e7zE6emrz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1818" y="1935677"/>
            <a:ext cx="809501" cy="2023753"/>
          </a:xfrm>
          <a:prstGeom prst="rect">
            <a:avLst/>
          </a:prstGeom>
        </p:spPr>
      </p:pic>
      <p:pic>
        <p:nvPicPr>
          <p:cNvPr id="6" name="Рисунок 5" descr="лю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1" y="2085233"/>
            <a:ext cx="2263070" cy="1512990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163" y="1999879"/>
            <a:ext cx="2381250" cy="1598344"/>
          </a:xfrm>
          <a:prstGeom prst="rect">
            <a:avLst/>
          </a:prstGeom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8612" y="2035505"/>
            <a:ext cx="2172318" cy="1393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513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863600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Вступай </a:t>
            </a:r>
            <a:r>
              <a:rPr lang="ru-RU" b="1" dirty="0" smtClean="0">
                <a:latin typeface="+mn-lt"/>
              </a:rPr>
              <a:t>в Белгородской отделение </a:t>
            </a:r>
            <a:r>
              <a:rPr lang="ru-RU" b="1" dirty="0">
                <a:latin typeface="+mn-lt"/>
              </a:rPr>
              <a:t>ЛЮЖ!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46" y="1896012"/>
            <a:ext cx="10515600" cy="41246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Тебе нравится фотографировать, снимать видео, писать статьи и заметки? Вступай в Лигу юных журналистов! В 2018 году журнал «Большая переменка» получил статус регионального представителя Лиги юных журналистов, так что нас с тобой ждёт много интересных дел.</a:t>
            </a:r>
          </a:p>
          <a:p>
            <a:r>
              <a:rPr lang="ru-RU" sz="2000" dirty="0" smtClean="0"/>
              <a:t>Что должен делать участник Лиги юных журналистов? Рассказывать о том, как живёт твоя школа, село, город, район. Присылать интересные новости и репортажи. Учиться журналистике в Школе </a:t>
            </a:r>
            <a:r>
              <a:rPr lang="ru-RU" sz="2000" dirty="0" err="1" smtClean="0"/>
              <a:t>юнкоров</a:t>
            </a:r>
            <a:r>
              <a:rPr lang="ru-RU" sz="2000" dirty="0" smtClean="0"/>
              <a:t> «Большой переменки». Тесно общаться с редакцией. Тебе это по плечу? Тогда поехали!</a:t>
            </a:r>
          </a:p>
          <a:p>
            <a:r>
              <a:rPr lang="ru-RU" sz="2000" dirty="0" smtClean="0"/>
              <a:t>Ссылка на публикацию: </a:t>
            </a:r>
            <a:r>
              <a:rPr lang="en-US" sz="2000" dirty="0" smtClean="0"/>
              <a:t>https://www.peremenka31.ru/novosti/3036.html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9038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1148080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Как вступить в </a:t>
            </a:r>
            <a:r>
              <a:rPr lang="ru-RU" b="1" dirty="0" smtClean="0">
                <a:latin typeface="+mn-lt"/>
              </a:rPr>
              <a:t>Белгородское  </a:t>
            </a:r>
            <a:r>
              <a:rPr lang="ru-RU" b="1" dirty="0">
                <a:latin typeface="+mn-lt"/>
              </a:rPr>
              <a:t>региональное отделение ЛЮЖ?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Скачай и заполни анкету участника регионального отделения Лиги юных журналистов.</a:t>
            </a:r>
          </a:p>
          <a:p>
            <a:r>
              <a:rPr lang="ru-RU" sz="2000" dirty="0" smtClean="0"/>
              <a:t> </a:t>
            </a:r>
            <a:r>
              <a:rPr lang="ru-RU" sz="2000" dirty="0" smtClean="0">
                <a:hlinkClick r:id="rId2"/>
              </a:rPr>
              <a:t>Анкета для вступления в Лигу юных журналистов </a:t>
            </a:r>
            <a:endParaRPr lang="ru-RU" sz="2000" dirty="0" smtClean="0"/>
          </a:p>
          <a:p>
            <a:r>
              <a:rPr lang="ru-RU" sz="2000" dirty="0" smtClean="0"/>
              <a:t>2. Пришли её по адресу: </a:t>
            </a:r>
            <a:r>
              <a:rPr lang="ru-RU" sz="2000" b="1" dirty="0" smtClean="0"/>
              <a:t>308009, Белгород, проспект Славы, 100, редакция «Большой переменки»</a:t>
            </a:r>
            <a:r>
              <a:rPr lang="ru-RU" sz="2000" dirty="0" smtClean="0"/>
              <a:t> или по электронному адресу </a:t>
            </a:r>
            <a:r>
              <a:rPr lang="ru-RU" sz="2000" b="1" dirty="0" err="1" smtClean="0"/>
              <a:t>peremenka@belpressa.ru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3. Подпишись на новость группы «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» </a:t>
            </a:r>
            <a:r>
              <a:rPr lang="ru-RU" sz="2000" dirty="0" smtClean="0">
                <a:hlinkClick r:id="rId3"/>
              </a:rPr>
              <a:t>«Лига юных журналистов. Белгород» </a:t>
            </a:r>
            <a:r>
              <a:rPr lang="ru-RU" sz="2000" dirty="0" smtClean="0"/>
              <a:t>и следи за событиями Лиги.</a:t>
            </a:r>
          </a:p>
          <a:p>
            <a:r>
              <a:rPr lang="ru-RU" sz="2000" dirty="0" smtClean="0"/>
              <a:t>Членство в региональном отделении Лиги юных журналистов бесплатное.</a:t>
            </a:r>
          </a:p>
          <a:p>
            <a:pPr>
              <a:buNone/>
            </a:pPr>
            <a:r>
              <a:rPr lang="ru-RU" sz="2000" dirty="0" smtClean="0"/>
              <a:t>Ссылка на публикацию: </a:t>
            </a:r>
            <a:r>
              <a:rPr lang="en-US" sz="2000" dirty="0" smtClean="0">
                <a:hlinkClick r:id="rId4"/>
              </a:rPr>
              <a:t>https://www.peremenka31.ru/novosti/3036.html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2218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29" y="5305631"/>
            <a:ext cx="6643255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Спасибо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29"/>
          <a:stretch/>
        </p:blipFill>
        <p:spPr>
          <a:xfrm>
            <a:off x="8529215" y="899886"/>
            <a:ext cx="3662785" cy="5958114"/>
          </a:xfrm>
        </p:spPr>
      </p:pic>
      <p:sp>
        <p:nvSpPr>
          <p:cNvPr id="7" name="TextBox 6"/>
          <p:cNvSpPr txBox="1"/>
          <p:nvPr/>
        </p:nvSpPr>
        <p:spPr>
          <a:xfrm>
            <a:off x="562429" y="1187532"/>
            <a:ext cx="57968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Сетевое издание «Переменка31.Ру»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https://www.peremenka31.ru/</a:t>
            </a:r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i="1" dirty="0" smtClean="0"/>
              <a:t>Официальный паблик журнала «Большая переменка»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https://vk.com/peremenka31</a:t>
            </a:r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i="1" dirty="0" smtClean="0"/>
              <a:t>Официальный паблик в ВК Белгородского отделения Лиги юных журналистов </a:t>
            </a:r>
          </a:p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https://vk.com/31lyj</a:t>
            </a:r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55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Наша команда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2110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540327" y="1584180"/>
            <a:ext cx="4516581" cy="176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4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1" y="439387"/>
            <a:ext cx="10515600" cy="605641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Миссия: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1. Поиск талантливых детей, методическая и профессиональная помощь в развитии их журналистских компетенций.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2. Публикация на разных </a:t>
            </a:r>
            <a:r>
              <a:rPr lang="ru-RU" sz="2200" b="1" dirty="0" err="1" smtClean="0"/>
              <a:t>медиаплощадках</a:t>
            </a:r>
            <a:r>
              <a:rPr lang="ru-RU" sz="2200" b="1" dirty="0" smtClean="0"/>
              <a:t> творческих работ </a:t>
            </a:r>
            <a:r>
              <a:rPr lang="ru-RU" sz="2200" b="1" dirty="0" err="1" smtClean="0"/>
              <a:t>юнкоров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3. Содействие в профессиональной ориентации старшеклассников.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 Возможность познакомить друг с другом разных детей, живущих в разных населённых пунктах, чтобы они и далее общались  друг с другом.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5. Поддержка </a:t>
            </a:r>
            <a:r>
              <a:rPr lang="ru-RU" sz="2200" b="1" dirty="0" err="1" smtClean="0"/>
              <a:t>медиатворчества</a:t>
            </a:r>
            <a:r>
              <a:rPr lang="ru-RU" sz="2200" b="1" dirty="0" smtClean="0"/>
              <a:t>  детей и подростков, участие в конкурсах </a:t>
            </a:r>
            <a:r>
              <a:rPr lang="ru-RU" sz="2200" b="1" dirty="0" err="1" smtClean="0"/>
              <a:t>юнкоров</a:t>
            </a:r>
            <a:r>
              <a:rPr lang="ru-RU" sz="2200" b="1" dirty="0" smtClean="0"/>
              <a:t> и детских СМИ.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898073"/>
            <a:ext cx="5242357" cy="225829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2"/>
                </a:solidFill>
              </a:rPr>
              <a:t>Более 40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7" y="3948629"/>
            <a:ext cx="5242357" cy="19336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ЮНЫХ ЖУРНАЛИСТОВ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 smtClean="0"/>
              <a:t>2020 </a:t>
            </a:r>
            <a:r>
              <a:rPr lang="ru-RU" sz="3600" dirty="0"/>
              <a:t>ГОДУ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898074"/>
            <a:ext cx="5268174" cy="225829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Более </a:t>
            </a:r>
            <a:r>
              <a:rPr lang="ru-RU" sz="8000" dirty="0" smtClean="0">
                <a:solidFill>
                  <a:schemeClr val="accent2"/>
                </a:solidFill>
              </a:rPr>
              <a:t>20</a:t>
            </a:r>
            <a:r>
              <a:rPr lang="ru-RU" sz="8000" dirty="0" smtClean="0">
                <a:solidFill>
                  <a:schemeClr val="accent2"/>
                </a:solidFill>
              </a:rPr>
              <a:t> </a:t>
            </a:r>
            <a:r>
              <a:rPr lang="ru-RU" sz="8000" dirty="0" smtClean="0">
                <a:solidFill>
                  <a:schemeClr val="accent2"/>
                </a:solidFill>
              </a:rPr>
              <a:t>тыс. 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3948629"/>
            <a:ext cx="5268174" cy="1933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ЧИТАТЕЛЕЙ И ЗРИТЕЛЕЙ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 smtClean="0"/>
              <a:t>2020 </a:t>
            </a:r>
            <a:r>
              <a:rPr lang="ru-RU" sz="3600" dirty="0"/>
              <a:t>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145713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38151"/>
            <a:ext cx="10515600" cy="59198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Информационные площадки:</a:t>
            </a:r>
            <a:br>
              <a:rPr lang="ru-RU" dirty="0" smtClean="0">
                <a:latin typeface="Arial Black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официальная страница Лига юных журналистов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Белгород: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2"/>
              </a:rPr>
              <a:t>vk.com/31lyj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официальная страница Журнал «Большая переменка»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Белгород: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3"/>
              </a:rPr>
              <a:t>vk.com/peremenka31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официальная страница Газета «Доброжелательная школа Белогорья»: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vk.com/dobrovshkole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Инстаграм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официальная страница детского журнала «Большая переменка»: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https://www.instagram.com/peremenka31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Фейсбук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официальная страница детского журнала «Большая переменка»: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4"/>
              </a:rPr>
              <a:t>www.facebook.com/Peremenka31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6. Одноклассники: официальная страница детского журнала «Большая переменка»: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5"/>
              </a:rPr>
              <a:t>ok.ru/peremenka31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7. Сетевое издание «Переменка31.Ру»: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6"/>
              </a:rPr>
              <a:t>https://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6"/>
              </a:rPr>
              <a:t>www.peremenka31.ru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8. Белгородский областной детский журнал «Большая переменка», выходит ежемесячно с 2013 года тиражом 5000-6000 экз.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218" y="987425"/>
            <a:ext cx="4712677" cy="703385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+mn-lt"/>
              </a:rPr>
              <a:t>Наши публикации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300" y="1690809"/>
            <a:ext cx="10981387" cy="473374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Выбор подростков.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https://vk.com/@jurfix-vybor-podrostkov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Дистанционное обучение: какое оно?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https://www.peremenka31.ru/proekty/shkola-yunkorov/4080.htm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\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Город перспектив. Один день в школе для волонтёров.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https://www.peremenka31.ru/proekty/shkola-yunkorov/3967.html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Куда уходят ёлки?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https://www.peremenka31.ru/proekty/shkola-yunkorov/4706.html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Сдай батарейку – спаси природу!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https://www.peremenka31.ru/proekty/shkola-yunkorov/4617.html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Тотальные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ведьмочки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https://www.peremenka31.ru/proekty/shkola-yunkorov/4496.html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Куда «уходит» пластиковый мусор.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https://www.peremenka31.ru/proekty/shkola-yunkorov/4286.html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Сириус для «звёздочек».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https://www.peremenka31.ru/proekty/shkola-yunkorov/4068.html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Простая книга о непростых событиях.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10"/>
              </a:rPr>
              <a:t>https://www.peremenka31.ru/proekty/shkola-yunkorov/3883.html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«Бессмертный полк»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юнкоров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«Большой переменки».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11"/>
              </a:rPr>
              <a:t>https://www.peremenka31.ru/proekty/shkola-yunkorov/4106.html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Маленький вклад в большую победу.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12"/>
              </a:rPr>
              <a:t>https://www.peremenka31.ru/proekty/shkola-yunkorov/3918.html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Первая операция юных генетиков.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13"/>
              </a:rPr>
              <a:t>https://www.peremenka31.ru/proekty/shkola-yunkorov/3847.html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13. Блокадный хлеб.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https://www.peremenka31.ru/proekty/shkola-yunkorov/3882.html</a:t>
            </a:r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ru-RU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29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1148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Региональные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медиаточки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6935"/>
            <a:ext cx="10515600" cy="432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Главной </a:t>
            </a:r>
            <a:r>
              <a:rPr lang="ru-RU" sz="2000" b="1" dirty="0" err="1" smtClean="0"/>
              <a:t>медиаточкой</a:t>
            </a:r>
            <a:r>
              <a:rPr lang="ru-RU" sz="2000" b="1" dirty="0" smtClean="0"/>
              <a:t> является </a:t>
            </a:r>
          </a:p>
          <a:p>
            <a:pPr marL="0" indent="0">
              <a:buNone/>
            </a:pPr>
            <a:r>
              <a:rPr lang="ru-RU" sz="2000" b="1" dirty="0" smtClean="0"/>
              <a:t>редакция детского журнала </a:t>
            </a:r>
          </a:p>
          <a:p>
            <a:pPr marL="0" indent="0">
              <a:buNone/>
            </a:pPr>
            <a:r>
              <a:rPr lang="ru-RU" sz="2000" b="1" dirty="0" smtClean="0"/>
              <a:t>«Большая переменка»,</a:t>
            </a:r>
          </a:p>
          <a:p>
            <a:pPr marL="0" indent="0">
              <a:buNone/>
            </a:pPr>
            <a:r>
              <a:rPr lang="ru-RU" sz="2000" b="1" dirty="0" smtClean="0"/>
              <a:t>которая объединяет </a:t>
            </a:r>
            <a:r>
              <a:rPr lang="ru-RU" sz="2000" b="1" dirty="0" err="1" smtClean="0"/>
              <a:t>юнкоров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из детских и молодёжных редакций </a:t>
            </a:r>
          </a:p>
          <a:p>
            <a:pPr marL="0" indent="0">
              <a:buNone/>
            </a:pPr>
            <a:r>
              <a:rPr lang="ru-RU" sz="2000" b="1" dirty="0" smtClean="0"/>
              <a:t>школ, учреждений</a:t>
            </a:r>
          </a:p>
          <a:p>
            <a:pPr marL="0" indent="0">
              <a:buNone/>
            </a:pPr>
            <a:r>
              <a:rPr lang="ru-RU" sz="2000" b="1" dirty="0" smtClean="0"/>
              <a:t>дополнительного образования </a:t>
            </a:r>
          </a:p>
          <a:p>
            <a:pPr marL="0" indent="0">
              <a:buNone/>
            </a:pPr>
            <a:r>
              <a:rPr lang="ru-RU" sz="2000" b="1" dirty="0" smtClean="0"/>
              <a:t>и других </a:t>
            </a:r>
          </a:p>
          <a:p>
            <a:pPr marL="0" indent="0">
              <a:buNone/>
            </a:pPr>
            <a:r>
              <a:rPr lang="ru-RU" sz="2000" b="1" dirty="0" smtClean="0"/>
              <a:t>форм работы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4" name="Рисунок 3" descr="Медиат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38" y="1923803"/>
            <a:ext cx="6092042" cy="4651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35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5023"/>
            <a:ext cx="10515600" cy="835665"/>
          </a:xfrm>
        </p:spPr>
        <p:txBody>
          <a:bodyPr/>
          <a:lstStyle/>
          <a:p>
            <a:r>
              <a:rPr lang="ru-RU" b="1" dirty="0" smtClean="0"/>
              <a:t>Региональные </a:t>
            </a:r>
            <a:r>
              <a:rPr lang="ru-RU" b="1" dirty="0" err="1" smtClean="0"/>
              <a:t>медиаточки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Редакция журнала «Большая переменка», Белгород</a:t>
            </a:r>
          </a:p>
          <a:p>
            <a:r>
              <a:rPr lang="ru-RU" b="1" dirty="0" smtClean="0"/>
              <a:t>2. Белгородский городской дворец детского творчества, объединение «</a:t>
            </a:r>
            <a:r>
              <a:rPr lang="ru-RU" b="1" dirty="0" err="1" smtClean="0"/>
              <a:t>Медиаспектр</a:t>
            </a:r>
            <a:r>
              <a:rPr lang="ru-RU" b="1" dirty="0" smtClean="0"/>
              <a:t>» (</a:t>
            </a:r>
            <a:r>
              <a:rPr lang="en-US" b="1" dirty="0" smtClean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vk.com/beldvorec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3. Молодёжная редакция «Журфикс», Белгород (</a:t>
            </a:r>
            <a:r>
              <a:rPr lang="en-US" b="1" dirty="0" smtClean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vk.com/jurfix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4. Молодёжная телестудия «</a:t>
            </a:r>
            <a:r>
              <a:rPr lang="ru-RU" b="1" dirty="0" err="1" smtClean="0"/>
              <a:t>Беломес-ТВ</a:t>
            </a:r>
            <a:r>
              <a:rPr lang="ru-RU" b="1" dirty="0" smtClean="0"/>
              <a:t>», </a:t>
            </a:r>
            <a:r>
              <a:rPr lang="ru-RU" b="1" dirty="0" err="1" smtClean="0"/>
              <a:t>Новооскольский</a:t>
            </a:r>
            <a:r>
              <a:rPr lang="ru-RU" b="1" dirty="0" smtClean="0"/>
              <a:t> городской округ (</a:t>
            </a:r>
            <a:r>
              <a:rPr lang="en-US" b="1" dirty="0" smtClean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vk.com/belomestv</a:t>
            </a:r>
            <a:r>
              <a:rPr lang="ru-RU" b="1" dirty="0" smtClean="0"/>
              <a:t>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1763</Words>
  <Application>Microsoft Office PowerPoint</Application>
  <PresentationFormat>Произвольный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Елена Михайловна Талалаева </vt:lpstr>
      <vt:lpstr>Наша команда</vt:lpstr>
      <vt:lpstr>Миссия: 1. Поиск талантливых детей, методическая и профессиональная помощь в развитии их журналистских компетенций.  2. Публикация на разных медиаплощадках творческих работ юнкоров.  3. Содействие в профессиональной ориентации старшеклассников.  4. Возможность познакомить друг с другом разных детей, живущих в разных населённых пунктах, чтобы они и далее общались  друг с другом.  5. Поддержка медиатворчества  детей и подростков, участие в конкурсах юнкоров и детских СМИ.   </vt:lpstr>
      <vt:lpstr>Слайд 5</vt:lpstr>
      <vt:lpstr>Информационные площадки: 1. Вконтакте: официальная страница Лига юных журналистов|Белгород: https://vk.com/31lyj 2. Вконтакте: официальная страница Журнал «Большая переменка»|Белгород: https://vk.com/peremenka31 3. Вконтакте: официальная страница Газета «Доброжелательная школа Белогорья»: https://vk.com/dobrovshkole 4. Инстаграм: официальная страница детского журнала «Большая переменка»: https://www.instagram.com/peremenka31/ 5. Фейсбук: официальная страница детского журнала «Большая переменка»: https://www.facebook.com/Peremenka31 6. Одноклассники: официальная страница детского журнала «Большая переменка»: https://ok.ru/peremenka31 7. Сетевое издание «Переменка31.Ру»: https://www.peremenka31.ru 8. Белгородский областной детский журнал «Большая переменка», выходит ежемесячно с 2013 года тиражом 5000-6000 экз. </vt:lpstr>
      <vt:lpstr>Наши публикации</vt:lpstr>
      <vt:lpstr>Региональные медиаточки</vt:lpstr>
      <vt:lpstr>Региональные медиаточки</vt:lpstr>
      <vt:lpstr> В 2020 году мы планировали: </vt:lpstr>
      <vt:lpstr>Как отделение ЛЮЖ в 2020 году  мы добились:</vt:lpstr>
      <vt:lpstr>Ключевые мероприятия 2020 года:</vt:lpstr>
      <vt:lpstr>1. Проведение конкурсов «Юнкор  месяца» и «Юнкор года»</vt:lpstr>
      <vt:lpstr>2. Руководители Белгородского отделения ЛЮЖ участвуют в подготовке краеведческой литературы</vt:lpstr>
      <vt:lpstr>     3. Руководители Белгородского отделения ЛЮЖ продолжили работу над выпуском региональной газеты «Доброжелательная школа Белогорья», в которой в том числе публикуются материалы юнкоров. </vt:lpstr>
      <vt:lpstr>Опыт в сфере медиаграмотности  и медиабезопасности</vt:lpstr>
      <vt:lpstr>Наши партнёры</vt:lpstr>
      <vt:lpstr>Слайд 18</vt:lpstr>
      <vt:lpstr>Слайд 19</vt:lpstr>
      <vt:lpstr>СМИ о нас</vt:lpstr>
      <vt:lpstr>Наши лучшие выпускники и достижения</vt:lpstr>
      <vt:lpstr>Наши достижения</vt:lpstr>
      <vt:lpstr>Как отделение ЛЮЖ в 2020 году мы добились:</vt:lpstr>
      <vt:lpstr>Мы столкнулись со следующими трудностями: </vt:lpstr>
      <vt:lpstr>Мы преодолели трудности, благодаря…</vt:lpstr>
      <vt:lpstr>"Взгляд в медиабудущее: цели и планы на 2021 год"</vt:lpstr>
      <vt:lpstr>Вступай в Белгородской отделение ЛЮЖ!</vt:lpstr>
      <vt:lpstr>Как вступить в Белгородское  региональное отделение ЛЮЖ?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Импульс3</dc:creator>
  <cp:lastModifiedBy>Талалаева Елена</cp:lastModifiedBy>
  <cp:revision>100</cp:revision>
  <dcterms:created xsi:type="dcterms:W3CDTF">2018-12-14T20:05:25Z</dcterms:created>
  <dcterms:modified xsi:type="dcterms:W3CDTF">2021-04-15T13:47:32Z</dcterms:modified>
</cp:coreProperties>
</file>