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Default Extension="jp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63" r:id="rId4"/>
    <p:sldId id="271" r:id="rId5"/>
    <p:sldId id="275" r:id="rId6"/>
    <p:sldId id="294" r:id="rId7"/>
    <p:sldId id="286" r:id="rId8"/>
    <p:sldId id="287" r:id="rId9"/>
    <p:sldId id="297" r:id="rId10"/>
    <p:sldId id="258" r:id="rId11"/>
    <p:sldId id="266" r:id="rId12"/>
    <p:sldId id="267" r:id="rId13"/>
    <p:sldId id="268" r:id="rId14"/>
    <p:sldId id="269" r:id="rId15"/>
    <p:sldId id="292" r:id="rId16"/>
    <p:sldId id="274" r:id="rId17"/>
    <p:sldId id="293" r:id="rId18"/>
    <p:sldId id="260" r:id="rId19"/>
    <p:sldId id="27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33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1.jpeg"/><Relationship Id="rId1" Type="http://schemas.openxmlformats.org/officeDocument/2006/relationships/image" Target="../media/image41.jpeg"/><Relationship Id="rId4" Type="http://schemas.openxmlformats.org/officeDocument/2006/relationships/image" Target="../media/image7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311.jpeg"/><Relationship Id="rId1" Type="http://schemas.openxmlformats.org/officeDocument/2006/relationships/image" Target="../media/image301.jpeg"/><Relationship Id="rId4" Type="http://schemas.openxmlformats.org/officeDocument/2006/relationships/image" Target="../media/image33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1.png"/><Relationship Id="rId1" Type="http://schemas.openxmlformats.org/officeDocument/2006/relationships/image" Target="../media/image91.jpeg"/><Relationship Id="rId4" Type="http://schemas.openxmlformats.org/officeDocument/2006/relationships/image" Target="../media/image121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image" Target="../media/image18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11.jpeg"/><Relationship Id="rId1" Type="http://schemas.openxmlformats.org/officeDocument/2006/relationships/image" Target="../media/image20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image" Target="../media/image2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#1" loCatId="list" qsTypeId="urn:microsoft.com/office/officeart/2005/8/quickstyle/simple1" qsCatId="simple" csTypeId="urn:microsoft.com/office/officeart/2005/8/colors/colorful1#2" csCatId="colorful" phldr="1"/>
      <dgm:spPr/>
    </dgm:pt>
    <dgm:pt modelId="{4294BA14-5576-4A16-9063-331C4FEEEC47}">
      <dgm:prSet phldrT="[Текст]" custT="1"/>
      <dgm:spPr/>
      <dgm:t>
        <a:bodyPr/>
        <a:lstStyle/>
        <a:p>
          <a:r>
            <a:rPr lang="ru-RU" sz="1800" b="1" dirty="0" smtClean="0"/>
            <a:t>ЗАДАЧА 1</a:t>
          </a:r>
        </a:p>
        <a:p>
          <a:r>
            <a:rPr lang="ru-RU" sz="1400" dirty="0" smtClean="0">
              <a:solidFill>
                <a:schemeClr val="tx1"/>
              </a:solidFill>
            </a:rPr>
            <a:t>Проведение первого слёта Белгородской ЛЮЖ (если позволит </a:t>
          </a:r>
          <a:r>
            <a:rPr lang="ru-RU" sz="1400" dirty="0" err="1" smtClean="0">
              <a:solidFill>
                <a:schemeClr val="tx1"/>
              </a:solidFill>
            </a:rPr>
            <a:t>эпидобстановка</a:t>
          </a:r>
          <a:r>
            <a:rPr lang="ru-RU" sz="1400" dirty="0" smtClean="0">
              <a:solidFill>
                <a:schemeClr val="tx1"/>
              </a:solidFill>
            </a:rPr>
            <a:t>). Увы, не позволила…. </a:t>
          </a:r>
          <a:endParaRPr lang="ru-RU" sz="1400" dirty="0">
            <a:solidFill>
              <a:schemeClr val="tx1"/>
            </a:solidFill>
          </a:endParaRPr>
        </a:p>
      </dgm:t>
    </dgm:pt>
    <dgm:pt modelId="{0ADC4734-406F-4DE9-9407-23DEB4C9A1F2}" type="parTrans" cxnId="{A49D42E7-8199-4A18-9BAC-8518311527CA}">
      <dgm:prSet/>
      <dgm:spPr/>
      <dgm:t>
        <a:bodyPr/>
        <a:lstStyle/>
        <a:p>
          <a:endParaRPr lang="ru-RU"/>
        </a:p>
      </dgm:t>
    </dgm:pt>
    <dgm:pt modelId="{1BA59C44-2E22-44F5-A490-051240FCF303}" type="sibTrans" cxnId="{A49D42E7-8199-4A18-9BAC-8518311527CA}">
      <dgm:prSet/>
      <dgm:spPr/>
      <dgm:t>
        <a:bodyPr/>
        <a:lstStyle/>
        <a:p>
          <a:endParaRPr lang="ru-RU"/>
        </a:p>
      </dgm:t>
    </dgm:pt>
    <dgm:pt modelId="{9E03FDAD-2BA0-476D-A494-EEF569CFED5E}">
      <dgm:prSet phldrT="[Текст]" custT="1"/>
      <dgm:spPr/>
      <dgm:t>
        <a:bodyPr/>
        <a:lstStyle/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 smtClean="0"/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dirty="0" smtClean="0"/>
            <a:t>Задача 2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schemeClr val="tx1"/>
              </a:solidFill>
            </a:rPr>
            <a:t>Продолжение проведения ежегодных </a:t>
          </a:r>
          <a:r>
            <a:rPr lang="ru-RU" sz="1400" dirty="0" err="1" smtClean="0">
              <a:solidFill>
                <a:schemeClr val="tx1"/>
              </a:solidFill>
            </a:rPr>
            <a:t>медиаконкурсов</a:t>
          </a:r>
          <a:r>
            <a:rPr lang="ru-RU" sz="1400" dirty="0" smtClean="0">
              <a:solidFill>
                <a:schemeClr val="tx1"/>
              </a:solidFill>
            </a:rPr>
            <a:t>. Продолжили, провели, к нам присоединилось много новых ребят.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/>
        </a:p>
      </dgm:t>
    </dgm:pt>
    <dgm:pt modelId="{BA0ACA10-7B94-4E77-B82C-706DC1309A3B}" type="parTrans" cxnId="{2C86010F-CB2F-413F-B49E-9106305D799F}">
      <dgm:prSet/>
      <dgm:spPr/>
      <dgm:t>
        <a:bodyPr/>
        <a:lstStyle/>
        <a:p>
          <a:endParaRPr lang="ru-RU"/>
        </a:p>
      </dgm:t>
    </dgm:pt>
    <dgm:pt modelId="{85533C1E-D3DC-47C9-AD0D-9498362946B9}" type="sibTrans" cxnId="{2C86010F-CB2F-413F-B49E-9106305D799F}">
      <dgm:prSet/>
      <dgm:spPr/>
      <dgm:t>
        <a:bodyPr/>
        <a:lstStyle/>
        <a:p>
          <a:endParaRPr lang="ru-RU"/>
        </a:p>
      </dgm:t>
    </dgm:pt>
    <dgm:pt modelId="{9B6B2054-EA01-457C-9654-6AA936D0D835}">
      <dgm:prSet phldrT="[Текст]" custT="1"/>
      <dgm:spPr/>
      <dgm:t>
        <a:bodyPr/>
        <a:lstStyle/>
        <a:p>
          <a:endParaRPr lang="ru-RU" sz="2400" dirty="0" smtClean="0"/>
        </a:p>
        <a:p>
          <a:endParaRPr lang="ru-RU" sz="2400" dirty="0" smtClean="0"/>
        </a:p>
        <a:p>
          <a:r>
            <a:rPr lang="ru-RU" sz="2400" dirty="0" smtClean="0"/>
            <a:t>Задача 4</a:t>
          </a:r>
        </a:p>
        <a:p>
          <a:r>
            <a:rPr lang="ru-RU" sz="1200" dirty="0" smtClean="0">
              <a:solidFill>
                <a:schemeClr val="tx1"/>
              </a:solidFill>
            </a:rPr>
            <a:t>Просветительская работа в школах и учреждениях </a:t>
          </a:r>
          <a:r>
            <a:rPr lang="ru-RU" sz="1200" dirty="0" err="1" smtClean="0">
              <a:solidFill>
                <a:schemeClr val="tx1"/>
              </a:solidFill>
            </a:rPr>
            <a:t>допобразования</a:t>
          </a:r>
          <a:r>
            <a:rPr lang="ru-RU" sz="1200" dirty="0" smtClean="0">
              <a:solidFill>
                <a:schemeClr val="tx1"/>
              </a:solidFill>
            </a:rPr>
            <a:t> (если позволит </a:t>
          </a:r>
          <a:r>
            <a:rPr lang="ru-RU" sz="1200" dirty="0" err="1" smtClean="0">
              <a:solidFill>
                <a:schemeClr val="tx1"/>
              </a:solidFill>
            </a:rPr>
            <a:t>эпидобстановка</a:t>
          </a:r>
          <a:r>
            <a:rPr lang="ru-RU" sz="1200" dirty="0" smtClean="0">
              <a:solidFill>
                <a:schemeClr val="tx1"/>
              </a:solidFill>
            </a:rPr>
            <a:t>). Увы, в школы в 2021 году никого не пускали. Пришлось обо всём </a:t>
          </a:r>
          <a:r>
            <a:rPr lang="ru-RU" sz="1400" dirty="0" smtClean="0">
              <a:solidFill>
                <a:schemeClr val="tx1"/>
              </a:solidFill>
            </a:rPr>
            <a:t>рассказывать в </a:t>
          </a:r>
          <a:r>
            <a:rPr lang="ru-RU" sz="1400" dirty="0" err="1" smtClean="0">
              <a:solidFill>
                <a:schemeClr val="tx1"/>
              </a:solidFill>
            </a:rPr>
            <a:t>соцсетях</a:t>
          </a:r>
          <a:r>
            <a:rPr lang="ru-RU" sz="1400" dirty="0" smtClean="0">
              <a:solidFill>
                <a:schemeClr val="tx1"/>
              </a:solidFill>
            </a:rPr>
            <a:t>.</a:t>
          </a:r>
        </a:p>
        <a:p>
          <a:endParaRPr lang="ru-RU" sz="2400" dirty="0"/>
        </a:p>
      </dgm:t>
    </dgm:pt>
    <dgm:pt modelId="{132C1AFF-B345-4858-BC1A-02ED67E8E2A0}" type="sibTrans" cxnId="{3386BEE1-48D5-4A30-BE35-4DCDB908AB09}">
      <dgm:prSet/>
      <dgm:spPr/>
      <dgm:t>
        <a:bodyPr/>
        <a:lstStyle/>
        <a:p>
          <a:endParaRPr lang="ru-RU"/>
        </a:p>
      </dgm:t>
    </dgm:pt>
    <dgm:pt modelId="{B72B952E-2FB0-45C1-A40C-2962AF228981}" type="parTrans" cxnId="{3386BEE1-48D5-4A30-BE35-4DCDB908AB09}">
      <dgm:prSet/>
      <dgm:spPr/>
      <dgm:t>
        <a:bodyPr/>
        <a:lstStyle/>
        <a:p>
          <a:endParaRPr lang="ru-RU"/>
        </a:p>
      </dgm:t>
    </dgm:pt>
    <dgm:pt modelId="{AF774EBF-7EE3-4171-B54E-35C26D6B3129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 Задача 3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solidFill>
                <a:schemeClr val="tx1"/>
              </a:solidFill>
            </a:rPr>
            <a:t>Организация занятий в очной </a:t>
          </a:r>
          <a:r>
            <a:rPr lang="ru-RU" dirty="0" err="1" smtClean="0">
              <a:solidFill>
                <a:schemeClr val="tx1"/>
              </a:solidFill>
            </a:rPr>
            <a:t>медиашколе</a:t>
          </a:r>
          <a:r>
            <a:rPr lang="ru-RU" dirty="0" smtClean="0">
              <a:solidFill>
                <a:schemeClr val="tx1"/>
              </a:solidFill>
            </a:rPr>
            <a:t> (если позволит </a:t>
          </a:r>
          <a:r>
            <a:rPr lang="ru-RU" dirty="0" err="1" smtClean="0">
              <a:solidFill>
                <a:schemeClr val="tx1"/>
              </a:solidFill>
            </a:rPr>
            <a:t>эпидобстановка</a:t>
          </a:r>
          <a:r>
            <a:rPr lang="ru-RU" dirty="0" smtClean="0">
              <a:solidFill>
                <a:schemeClr val="tx1"/>
              </a:solidFill>
            </a:rPr>
            <a:t>). Не позволила. Все консультации  проходили онлайн.</a:t>
          </a:r>
          <a:endParaRPr lang="ru-RU" dirty="0">
            <a:solidFill>
              <a:schemeClr val="tx1"/>
            </a:solidFill>
          </a:endParaRPr>
        </a:p>
      </dgm:t>
    </dgm:pt>
    <dgm:pt modelId="{5408A214-C655-4F59-AC22-916346AB840B}" type="parTrans" cxnId="{72DAC076-816B-4E00-AA5D-6E46E655664C}">
      <dgm:prSet/>
      <dgm:spPr/>
      <dgm:t>
        <a:bodyPr/>
        <a:lstStyle/>
        <a:p>
          <a:endParaRPr lang="ru-RU"/>
        </a:p>
      </dgm:t>
    </dgm:pt>
    <dgm:pt modelId="{963CD4E5-F0D4-40C9-BF4A-C4BA290FBE58}" type="sibTrans" cxnId="{72DAC076-816B-4E00-AA5D-6E46E655664C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 custLinFactNeighborX="0" custLinFactNeighborY="45715"/>
      <dgm:spPr/>
    </dgm:pt>
    <dgm:pt modelId="{E0826B6D-F77C-4136-8AC0-362C3C979A76}" type="pres">
      <dgm:prSet presAssocID="{C5F7F6A3-1F39-405B-804F-7CF610E19024}" presName="linComp" presStyleCnt="0"/>
      <dgm:spPr/>
    </dgm:pt>
    <dgm:pt modelId="{0004FEE7-27D1-4DDE-8D74-7B5F9A85D5CD}" type="pres">
      <dgm:prSet presAssocID="{4294BA14-5576-4A16-9063-331C4FEEEC47}" presName="compNode" presStyleCnt="0"/>
      <dgm:spPr/>
    </dgm:pt>
    <dgm:pt modelId="{25A4C09B-CDAD-4818-AE52-FCE891B70BB3}" type="pres">
      <dgm:prSet presAssocID="{4294BA14-5576-4A16-9063-331C4FEEEC47}" presName="bkgdShape" presStyleLbl="node1" presStyleIdx="0" presStyleCnt="4"/>
      <dgm:spPr/>
      <dgm:t>
        <a:bodyPr/>
        <a:lstStyle/>
        <a:p>
          <a:endParaRPr lang="ru-RU"/>
        </a:p>
      </dgm:t>
    </dgm:pt>
    <dgm:pt modelId="{ABAF9382-2D1F-4D2C-8A2D-EE315B03156E}" type="pres">
      <dgm:prSet presAssocID="{4294BA14-5576-4A16-9063-331C4FEEEC4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25305-8D6A-428D-B077-1530F0CBDF62}" type="pres">
      <dgm:prSet presAssocID="{4294BA14-5576-4A16-9063-331C4FEEEC47}" presName="invisiNode" presStyleLbl="node1" presStyleIdx="0" presStyleCnt="4"/>
      <dgm:spPr/>
    </dgm:pt>
    <dgm:pt modelId="{F8BB95B2-C135-4998-8596-EFDFEE23B26C}" type="pres">
      <dgm:prSet presAssocID="{4294BA14-5576-4A16-9063-331C4FEEEC47}" presName="imagNode" presStyleLbl="fgImgPlace1" presStyleIdx="0" presStyleCnt="4" custScaleX="76943" custScaleY="84043" custLinFactNeighborX="1202" custLinFactNeighborY="48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56424658-4FAB-4C9E-AE36-7F5954987EAB}" type="pres">
      <dgm:prSet presAssocID="{1BA59C44-2E22-44F5-A490-051240FCF3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F6CC2D-08F0-478F-BAD1-FD7DAABA9045}" type="pres">
      <dgm:prSet presAssocID="{9E03FDAD-2BA0-476D-A494-EEF569CFED5E}" presName="compNode" presStyleCnt="0"/>
      <dgm:spPr/>
    </dgm:pt>
    <dgm:pt modelId="{2C0E54DC-491A-40AD-9E50-CE2B962165F1}" type="pres">
      <dgm:prSet presAssocID="{9E03FDAD-2BA0-476D-A494-EEF569CFED5E}" presName="bkgdShape" presStyleLbl="node1" presStyleIdx="1" presStyleCnt="4" custLinFactNeighborX="3470"/>
      <dgm:spPr/>
      <dgm:t>
        <a:bodyPr/>
        <a:lstStyle/>
        <a:p>
          <a:endParaRPr lang="ru-RU"/>
        </a:p>
      </dgm:t>
    </dgm:pt>
    <dgm:pt modelId="{5889B4EA-A080-4FB5-A7E0-200522FBD716}" type="pres">
      <dgm:prSet presAssocID="{9E03FDAD-2BA0-476D-A494-EEF569CFED5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AB514-D088-40C1-BC12-D5F2A2EC32F6}" type="pres">
      <dgm:prSet presAssocID="{9E03FDAD-2BA0-476D-A494-EEF569CFED5E}" presName="invisiNode" presStyleLbl="node1" presStyleIdx="1" presStyleCnt="4"/>
      <dgm:spPr/>
    </dgm:pt>
    <dgm:pt modelId="{57B5ED80-C8B0-44BA-B584-F79BD4FD54EE}" type="pres">
      <dgm:prSet presAssocID="{9E03FDAD-2BA0-476D-A494-EEF569CFED5E}" presName="imagNode" presStyleLbl="fgImgPlace1" presStyleIdx="1" presStyleCnt="4" custLinFactNeighborX="1202" custLinFactNeighborY="2880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591B0EC9-0E7A-4FC5-BEFF-629E864ABB5D}" type="pres">
      <dgm:prSet presAssocID="{85533C1E-D3DC-47C9-AD0D-9498362946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89D6675-F2EB-439C-ADCB-4016CFD5883C}" type="pres">
      <dgm:prSet presAssocID="{AF774EBF-7EE3-4171-B54E-35C26D6B3129}" presName="compNode" presStyleCnt="0"/>
      <dgm:spPr/>
    </dgm:pt>
    <dgm:pt modelId="{F37F7651-66B8-4D62-BABD-D62480677B18}" type="pres">
      <dgm:prSet presAssocID="{AF774EBF-7EE3-4171-B54E-35C26D6B3129}" presName="bkgdShape" presStyleLbl="node1" presStyleIdx="2" presStyleCnt="4"/>
      <dgm:spPr/>
      <dgm:t>
        <a:bodyPr/>
        <a:lstStyle/>
        <a:p>
          <a:endParaRPr lang="ru-RU"/>
        </a:p>
      </dgm:t>
    </dgm:pt>
    <dgm:pt modelId="{0C2C3CAF-7AEA-4839-9766-05BA7F74FEAE}" type="pres">
      <dgm:prSet presAssocID="{AF774EBF-7EE3-4171-B54E-35C26D6B312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16491-A694-4B43-A352-3BFE7C6E2F97}" type="pres">
      <dgm:prSet presAssocID="{AF774EBF-7EE3-4171-B54E-35C26D6B3129}" presName="invisiNode" presStyleLbl="node1" presStyleIdx="2" presStyleCnt="4"/>
      <dgm:spPr/>
    </dgm:pt>
    <dgm:pt modelId="{99DBCDD7-A5B7-4803-B9F4-8BED3EFDF8E8}" type="pres">
      <dgm:prSet presAssocID="{AF774EBF-7EE3-4171-B54E-35C26D6B3129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0200BCAB-04ED-4FA3-8595-DE07257D0409}" type="pres">
      <dgm:prSet presAssocID="{963CD4E5-F0D4-40C9-BF4A-C4BA290FBE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8AFF9A-01B1-4444-A0C0-5FCA17C68FA9}" type="pres">
      <dgm:prSet presAssocID="{9B6B2054-EA01-457C-9654-6AA936D0D835}" presName="compNode" presStyleCnt="0"/>
      <dgm:spPr/>
    </dgm:pt>
    <dgm:pt modelId="{9D86817A-4424-435A-841B-AE98C0C963E5}" type="pres">
      <dgm:prSet presAssocID="{9B6B2054-EA01-457C-9654-6AA936D0D835}" presName="bkgdShape" presStyleLbl="node1" presStyleIdx="3" presStyleCnt="4" custLinFactNeighborX="-1834" custLinFactNeighborY="819"/>
      <dgm:spPr/>
      <dgm:t>
        <a:bodyPr/>
        <a:lstStyle/>
        <a:p>
          <a:endParaRPr lang="ru-RU"/>
        </a:p>
      </dgm:t>
    </dgm:pt>
    <dgm:pt modelId="{FC86D679-C91D-424F-B205-BEB5E494277C}" type="pres">
      <dgm:prSet presAssocID="{9B6B2054-EA01-457C-9654-6AA936D0D83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E82C0-4321-4C8B-94E9-B177E780E0FD}" type="pres">
      <dgm:prSet presAssocID="{9B6B2054-EA01-457C-9654-6AA936D0D835}" presName="invisiNode" presStyleLbl="node1" presStyleIdx="3" presStyleCnt="4"/>
      <dgm:spPr/>
    </dgm:pt>
    <dgm:pt modelId="{0777697A-9880-48AC-B5E3-84454CF01733}" type="pres">
      <dgm:prSet presAssocID="{9B6B2054-EA01-457C-9654-6AA936D0D835}" presName="imagNode" presStyleLbl="fgImgPlace1" presStyleIdx="3" presStyleCnt="4" custScaleX="102285" custLinFactNeighborX="-1224" custLinFactNeighborY="288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  <dgm:t>
        <a:bodyPr/>
        <a:lstStyle/>
        <a:p>
          <a:endParaRPr lang="ru-RU"/>
        </a:p>
      </dgm:t>
    </dgm:pt>
  </dgm:ptLst>
  <dgm:cxnLst>
    <dgm:cxn modelId="{9325BA02-DDC0-41CA-BA23-D1462F2C1811}" type="presOf" srcId="{9B6B2054-EA01-457C-9654-6AA936D0D835}" destId="{FC86D679-C91D-424F-B205-BEB5E494277C}" srcOrd="1" destOrd="0" presId="urn:microsoft.com/office/officeart/2005/8/layout/hList7#1"/>
    <dgm:cxn modelId="{7115A7F3-9A5B-452E-8F3B-E857CD252322}" type="presOf" srcId="{85533C1E-D3DC-47C9-AD0D-9498362946B9}" destId="{591B0EC9-0E7A-4FC5-BEFF-629E864ABB5D}" srcOrd="0" destOrd="0" presId="urn:microsoft.com/office/officeart/2005/8/layout/hList7#1"/>
    <dgm:cxn modelId="{2C86010F-CB2F-413F-B49E-9106305D799F}" srcId="{C5F7F6A3-1F39-405B-804F-7CF610E19024}" destId="{9E03FDAD-2BA0-476D-A494-EEF569CFED5E}" srcOrd="1" destOrd="0" parTransId="{BA0ACA10-7B94-4E77-B82C-706DC1309A3B}" sibTransId="{85533C1E-D3DC-47C9-AD0D-9498362946B9}"/>
    <dgm:cxn modelId="{8A2F8C14-D35C-4357-9849-1063389A2174}" type="presOf" srcId="{4294BA14-5576-4A16-9063-331C4FEEEC47}" destId="{25A4C09B-CDAD-4818-AE52-FCE891B70BB3}" srcOrd="0" destOrd="0" presId="urn:microsoft.com/office/officeart/2005/8/layout/hList7#1"/>
    <dgm:cxn modelId="{A8D0CAB2-9609-445E-BC6F-D09B186DD30E}" type="presOf" srcId="{4294BA14-5576-4A16-9063-331C4FEEEC47}" destId="{ABAF9382-2D1F-4D2C-8A2D-EE315B03156E}" srcOrd="1" destOrd="0" presId="urn:microsoft.com/office/officeart/2005/8/layout/hList7#1"/>
    <dgm:cxn modelId="{1D2CA7C0-61A5-4738-9D8C-D383390C3B20}" type="presOf" srcId="{9B6B2054-EA01-457C-9654-6AA936D0D835}" destId="{9D86817A-4424-435A-841B-AE98C0C963E5}" srcOrd="0" destOrd="0" presId="urn:microsoft.com/office/officeart/2005/8/layout/hList7#1"/>
    <dgm:cxn modelId="{D12F01CA-3F67-48B9-B0DE-ED9821EA07F0}" type="presOf" srcId="{9E03FDAD-2BA0-476D-A494-EEF569CFED5E}" destId="{2C0E54DC-491A-40AD-9E50-CE2B962165F1}" srcOrd="0" destOrd="0" presId="urn:microsoft.com/office/officeart/2005/8/layout/hList7#1"/>
    <dgm:cxn modelId="{29B92129-0411-47C0-AF15-DAEE517A2CA9}" type="presOf" srcId="{AF774EBF-7EE3-4171-B54E-35C26D6B3129}" destId="{0C2C3CAF-7AEA-4839-9766-05BA7F74FEAE}" srcOrd="1" destOrd="0" presId="urn:microsoft.com/office/officeart/2005/8/layout/hList7#1"/>
    <dgm:cxn modelId="{B70A6A4D-07DC-4590-9434-4710D5962C8F}" type="presOf" srcId="{AF774EBF-7EE3-4171-B54E-35C26D6B3129}" destId="{F37F7651-66B8-4D62-BABD-D62480677B18}" srcOrd="0" destOrd="0" presId="urn:microsoft.com/office/officeart/2005/8/layout/hList7#1"/>
    <dgm:cxn modelId="{72DAC076-816B-4E00-AA5D-6E46E655664C}" srcId="{C5F7F6A3-1F39-405B-804F-7CF610E19024}" destId="{AF774EBF-7EE3-4171-B54E-35C26D6B3129}" srcOrd="2" destOrd="0" parTransId="{5408A214-C655-4F59-AC22-916346AB840B}" sibTransId="{963CD4E5-F0D4-40C9-BF4A-C4BA290FBE58}"/>
    <dgm:cxn modelId="{50D3E673-F747-4E2A-B1D4-D7295227DE92}" type="presOf" srcId="{963CD4E5-F0D4-40C9-BF4A-C4BA290FBE58}" destId="{0200BCAB-04ED-4FA3-8595-DE07257D0409}" srcOrd="0" destOrd="0" presId="urn:microsoft.com/office/officeart/2005/8/layout/hList7#1"/>
    <dgm:cxn modelId="{4C40BB97-22EF-4226-8149-FC288ACA9DA9}" type="presOf" srcId="{1BA59C44-2E22-44F5-A490-051240FCF303}" destId="{56424658-4FAB-4C9E-AE36-7F5954987EAB}" srcOrd="0" destOrd="0" presId="urn:microsoft.com/office/officeart/2005/8/layout/hList7#1"/>
    <dgm:cxn modelId="{3386BEE1-48D5-4A30-BE35-4DCDB908AB09}" srcId="{C5F7F6A3-1F39-405B-804F-7CF610E19024}" destId="{9B6B2054-EA01-457C-9654-6AA936D0D835}" srcOrd="3" destOrd="0" parTransId="{B72B952E-2FB0-45C1-A40C-2962AF228981}" sibTransId="{132C1AFF-B345-4858-BC1A-02ED67E8E2A0}"/>
    <dgm:cxn modelId="{3FA993ED-2C4B-41CD-BA59-00840F70AC8B}" type="presOf" srcId="{9E03FDAD-2BA0-476D-A494-EEF569CFED5E}" destId="{5889B4EA-A080-4FB5-A7E0-200522FBD716}" srcOrd="1" destOrd="0" presId="urn:microsoft.com/office/officeart/2005/8/layout/hList7#1"/>
    <dgm:cxn modelId="{A49D42E7-8199-4A18-9BAC-8518311527CA}" srcId="{C5F7F6A3-1F39-405B-804F-7CF610E19024}" destId="{4294BA14-5576-4A16-9063-331C4FEEEC47}" srcOrd="0" destOrd="0" parTransId="{0ADC4734-406F-4DE9-9407-23DEB4C9A1F2}" sibTransId="{1BA59C44-2E22-44F5-A490-051240FCF303}"/>
    <dgm:cxn modelId="{01351026-8A9A-4DA8-A60E-E9E46E604340}" type="presOf" srcId="{C5F7F6A3-1F39-405B-804F-7CF610E19024}" destId="{704141B2-B1BE-4E17-9A38-598CC01A5C5F}" srcOrd="0" destOrd="0" presId="urn:microsoft.com/office/officeart/2005/8/layout/hList7#1"/>
    <dgm:cxn modelId="{36277C29-B3C8-4AD5-8043-8AAFECAB719F}" type="presParOf" srcId="{704141B2-B1BE-4E17-9A38-598CC01A5C5F}" destId="{4E715F6E-2EEB-4404-ACC6-A2DECC0610DA}" srcOrd="0" destOrd="0" presId="urn:microsoft.com/office/officeart/2005/8/layout/hList7#1"/>
    <dgm:cxn modelId="{6F0EF8AE-6EF4-40A1-8CC2-D8750B06A1AF}" type="presParOf" srcId="{704141B2-B1BE-4E17-9A38-598CC01A5C5F}" destId="{E0826B6D-F77C-4136-8AC0-362C3C979A76}" srcOrd="1" destOrd="0" presId="urn:microsoft.com/office/officeart/2005/8/layout/hList7#1"/>
    <dgm:cxn modelId="{970F8762-4C8D-412A-ACB8-0CCF63563213}" type="presParOf" srcId="{E0826B6D-F77C-4136-8AC0-362C3C979A76}" destId="{0004FEE7-27D1-4DDE-8D74-7B5F9A85D5CD}" srcOrd="0" destOrd="0" presId="urn:microsoft.com/office/officeart/2005/8/layout/hList7#1"/>
    <dgm:cxn modelId="{3C5135CA-2AB3-4590-9776-12878F003FEB}" type="presParOf" srcId="{0004FEE7-27D1-4DDE-8D74-7B5F9A85D5CD}" destId="{25A4C09B-CDAD-4818-AE52-FCE891B70BB3}" srcOrd="0" destOrd="0" presId="urn:microsoft.com/office/officeart/2005/8/layout/hList7#1"/>
    <dgm:cxn modelId="{3480800D-75F0-49CD-9D44-C97B395194A9}" type="presParOf" srcId="{0004FEE7-27D1-4DDE-8D74-7B5F9A85D5CD}" destId="{ABAF9382-2D1F-4D2C-8A2D-EE315B03156E}" srcOrd="1" destOrd="0" presId="urn:microsoft.com/office/officeart/2005/8/layout/hList7#1"/>
    <dgm:cxn modelId="{9E67B776-2BEE-4AA7-92CB-1EBFD2D65C13}" type="presParOf" srcId="{0004FEE7-27D1-4DDE-8D74-7B5F9A85D5CD}" destId="{78925305-8D6A-428D-B077-1530F0CBDF62}" srcOrd="2" destOrd="0" presId="urn:microsoft.com/office/officeart/2005/8/layout/hList7#1"/>
    <dgm:cxn modelId="{F8A9022E-79FB-4592-94CC-8F65F0474039}" type="presParOf" srcId="{0004FEE7-27D1-4DDE-8D74-7B5F9A85D5CD}" destId="{F8BB95B2-C135-4998-8596-EFDFEE23B26C}" srcOrd="3" destOrd="0" presId="urn:microsoft.com/office/officeart/2005/8/layout/hList7#1"/>
    <dgm:cxn modelId="{AD2E6B82-E00C-46C9-AD6D-052864DF0C6F}" type="presParOf" srcId="{E0826B6D-F77C-4136-8AC0-362C3C979A76}" destId="{56424658-4FAB-4C9E-AE36-7F5954987EAB}" srcOrd="1" destOrd="0" presId="urn:microsoft.com/office/officeart/2005/8/layout/hList7#1"/>
    <dgm:cxn modelId="{B0E0665A-3CDA-4F00-9A9E-0199FECEFAAF}" type="presParOf" srcId="{E0826B6D-F77C-4136-8AC0-362C3C979A76}" destId="{3DF6CC2D-08F0-478F-BAD1-FD7DAABA9045}" srcOrd="2" destOrd="0" presId="urn:microsoft.com/office/officeart/2005/8/layout/hList7#1"/>
    <dgm:cxn modelId="{87BB69DC-5B57-4FBF-9153-853BA33517E6}" type="presParOf" srcId="{3DF6CC2D-08F0-478F-BAD1-FD7DAABA9045}" destId="{2C0E54DC-491A-40AD-9E50-CE2B962165F1}" srcOrd="0" destOrd="0" presId="urn:microsoft.com/office/officeart/2005/8/layout/hList7#1"/>
    <dgm:cxn modelId="{4A6A1C76-395F-4F9C-ABAE-C5D1B60BB974}" type="presParOf" srcId="{3DF6CC2D-08F0-478F-BAD1-FD7DAABA9045}" destId="{5889B4EA-A080-4FB5-A7E0-200522FBD716}" srcOrd="1" destOrd="0" presId="urn:microsoft.com/office/officeart/2005/8/layout/hList7#1"/>
    <dgm:cxn modelId="{0AA52425-43DF-4FA9-9B83-87DFF06805CA}" type="presParOf" srcId="{3DF6CC2D-08F0-478F-BAD1-FD7DAABA9045}" destId="{3EDAB514-D088-40C1-BC12-D5F2A2EC32F6}" srcOrd="2" destOrd="0" presId="urn:microsoft.com/office/officeart/2005/8/layout/hList7#1"/>
    <dgm:cxn modelId="{34378DE7-FBE3-41B1-ACF5-F120515D4CCF}" type="presParOf" srcId="{3DF6CC2D-08F0-478F-BAD1-FD7DAABA9045}" destId="{57B5ED80-C8B0-44BA-B584-F79BD4FD54EE}" srcOrd="3" destOrd="0" presId="urn:microsoft.com/office/officeart/2005/8/layout/hList7#1"/>
    <dgm:cxn modelId="{7DCC5077-21F2-4D0E-AE02-8C373236C340}" type="presParOf" srcId="{E0826B6D-F77C-4136-8AC0-362C3C979A76}" destId="{591B0EC9-0E7A-4FC5-BEFF-629E864ABB5D}" srcOrd="3" destOrd="0" presId="urn:microsoft.com/office/officeart/2005/8/layout/hList7#1"/>
    <dgm:cxn modelId="{0679EDFF-EC07-46E8-A5CF-FF7082F31FC9}" type="presParOf" srcId="{E0826B6D-F77C-4136-8AC0-362C3C979A76}" destId="{689D6675-F2EB-439C-ADCB-4016CFD5883C}" srcOrd="4" destOrd="0" presId="urn:microsoft.com/office/officeart/2005/8/layout/hList7#1"/>
    <dgm:cxn modelId="{1531F30C-8BDE-433F-A867-0756776636F9}" type="presParOf" srcId="{689D6675-F2EB-439C-ADCB-4016CFD5883C}" destId="{F37F7651-66B8-4D62-BABD-D62480677B18}" srcOrd="0" destOrd="0" presId="urn:microsoft.com/office/officeart/2005/8/layout/hList7#1"/>
    <dgm:cxn modelId="{BBCB8223-885B-4DCD-8C6D-8D0030310D5F}" type="presParOf" srcId="{689D6675-F2EB-439C-ADCB-4016CFD5883C}" destId="{0C2C3CAF-7AEA-4839-9766-05BA7F74FEAE}" srcOrd="1" destOrd="0" presId="urn:microsoft.com/office/officeart/2005/8/layout/hList7#1"/>
    <dgm:cxn modelId="{7D2F5564-A686-4F15-9DF4-29AB4D9527BA}" type="presParOf" srcId="{689D6675-F2EB-439C-ADCB-4016CFD5883C}" destId="{EE716491-A694-4B43-A352-3BFE7C6E2F97}" srcOrd="2" destOrd="0" presId="urn:microsoft.com/office/officeart/2005/8/layout/hList7#1"/>
    <dgm:cxn modelId="{DDD4F190-D2F2-43C9-8F0A-9E2DB370C5E7}" type="presParOf" srcId="{689D6675-F2EB-439C-ADCB-4016CFD5883C}" destId="{99DBCDD7-A5B7-4803-B9F4-8BED3EFDF8E8}" srcOrd="3" destOrd="0" presId="urn:microsoft.com/office/officeart/2005/8/layout/hList7#1"/>
    <dgm:cxn modelId="{4C9D47D3-15E1-4A1B-A3E2-3B4D88F85EA7}" type="presParOf" srcId="{E0826B6D-F77C-4136-8AC0-362C3C979A76}" destId="{0200BCAB-04ED-4FA3-8595-DE07257D0409}" srcOrd="5" destOrd="0" presId="urn:microsoft.com/office/officeart/2005/8/layout/hList7#1"/>
    <dgm:cxn modelId="{4E0A6355-ABEF-4E2E-A2FD-E9DD777D5660}" type="presParOf" srcId="{E0826B6D-F77C-4136-8AC0-362C3C979A76}" destId="{008AFF9A-01B1-4444-A0C0-5FCA17C68FA9}" srcOrd="6" destOrd="0" presId="urn:microsoft.com/office/officeart/2005/8/layout/hList7#1"/>
    <dgm:cxn modelId="{4DA8BBF7-3C04-4CFF-AE7C-C5B89635478F}" type="presParOf" srcId="{008AFF9A-01B1-4444-A0C0-5FCA17C68FA9}" destId="{9D86817A-4424-435A-841B-AE98C0C963E5}" srcOrd="0" destOrd="0" presId="urn:microsoft.com/office/officeart/2005/8/layout/hList7#1"/>
    <dgm:cxn modelId="{445E2B52-D5C6-406B-80C1-BEBA9B3D7D29}" type="presParOf" srcId="{008AFF9A-01B1-4444-A0C0-5FCA17C68FA9}" destId="{FC86D679-C91D-424F-B205-BEB5E494277C}" srcOrd="1" destOrd="0" presId="urn:microsoft.com/office/officeart/2005/8/layout/hList7#1"/>
    <dgm:cxn modelId="{1ADC8C26-5F6C-4A46-878D-3CF1D335029C}" type="presParOf" srcId="{008AFF9A-01B1-4444-A0C0-5FCA17C68FA9}" destId="{D4BE82C0-4321-4C8B-94E9-B177E780E0FD}" srcOrd="2" destOrd="0" presId="urn:microsoft.com/office/officeart/2005/8/layout/hList7#1"/>
    <dgm:cxn modelId="{5D0A254F-E5E8-4BFE-BE51-D855B8BA0106}" type="presParOf" srcId="{008AFF9A-01B1-4444-A0C0-5FCA17C68FA9}" destId="{0777697A-9880-48AC-B5E3-84454CF01733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F7F6A3-1F39-405B-804F-7CF610E19024}" type="doc">
      <dgm:prSet loTypeId="urn:microsoft.com/office/officeart/2005/8/layout/hList7#2" loCatId="list" qsTypeId="urn:microsoft.com/office/officeart/2005/8/quickstyle/simple1" qsCatId="simple" csTypeId="urn:microsoft.com/office/officeart/2005/8/colors/colorful1#7" csCatId="colorful" phldr="1"/>
      <dgm:spPr/>
    </dgm:pt>
    <dgm:pt modelId="{4294BA14-5576-4A16-9063-331C4FEEEC47}">
      <dgm:prSet phldrT="[Текст]" custT="1"/>
      <dgm:spPr/>
      <dgm:t>
        <a:bodyPr/>
        <a:lstStyle/>
        <a:p>
          <a:endParaRPr lang="ru-RU" sz="2400" dirty="0" smtClean="0"/>
        </a:p>
        <a:p>
          <a:endParaRPr lang="ru-RU" sz="2400" dirty="0" smtClean="0"/>
        </a:p>
        <a:p>
          <a:r>
            <a:rPr lang="ru-RU" sz="2400" dirty="0" smtClean="0"/>
            <a:t>Задача 1</a:t>
          </a:r>
        </a:p>
        <a:p>
          <a:r>
            <a:rPr lang="ru-RU" sz="2400" dirty="0" smtClean="0"/>
            <a:t>Продолжить  проведение конкурсов «</a:t>
          </a:r>
          <a:r>
            <a:rPr lang="ru-RU" sz="2400" dirty="0" err="1" smtClean="0"/>
            <a:t>Юнкор</a:t>
          </a:r>
          <a:r>
            <a:rPr lang="ru-RU" sz="2400" dirty="0" smtClean="0"/>
            <a:t> месяца» и «</a:t>
          </a:r>
          <a:r>
            <a:rPr lang="ru-RU" sz="2400" dirty="0" err="1" smtClean="0"/>
            <a:t>Юнкор</a:t>
          </a:r>
          <a:r>
            <a:rPr lang="ru-RU" sz="2400" dirty="0" smtClean="0"/>
            <a:t> года»</a:t>
          </a:r>
          <a:endParaRPr lang="ru-RU" sz="2400" dirty="0"/>
        </a:p>
      </dgm:t>
    </dgm:pt>
    <dgm:pt modelId="{0ADC4734-406F-4DE9-9407-23DEB4C9A1F2}" type="parTrans" cxnId="{A49D42E7-8199-4A18-9BAC-8518311527CA}">
      <dgm:prSet/>
      <dgm:spPr/>
      <dgm:t>
        <a:bodyPr/>
        <a:lstStyle/>
        <a:p>
          <a:endParaRPr lang="ru-RU"/>
        </a:p>
      </dgm:t>
    </dgm:pt>
    <dgm:pt modelId="{1BA59C44-2E22-44F5-A490-051240FCF303}" type="sibTrans" cxnId="{A49D42E7-8199-4A18-9BAC-8518311527CA}">
      <dgm:prSet/>
      <dgm:spPr/>
      <dgm:t>
        <a:bodyPr/>
        <a:lstStyle/>
        <a:p>
          <a:endParaRPr lang="ru-RU"/>
        </a:p>
      </dgm:t>
    </dgm:pt>
    <dgm:pt modelId="{9E03FDAD-2BA0-476D-A494-EEF569CFED5E}">
      <dgm:prSet phldrT="[Текст]" custT="1"/>
      <dgm:spPr/>
      <dgm:t>
        <a:bodyPr/>
        <a:lstStyle/>
        <a:p>
          <a:endParaRPr lang="ru-RU" sz="2400" dirty="0" smtClean="0"/>
        </a:p>
        <a:p>
          <a:endParaRPr lang="ru-RU" sz="2400" dirty="0" smtClean="0"/>
        </a:p>
        <a:p>
          <a:r>
            <a:rPr lang="ru-RU" sz="2400" dirty="0" smtClean="0"/>
            <a:t>Задача 2</a:t>
          </a:r>
        </a:p>
        <a:p>
          <a:r>
            <a:rPr lang="ru-RU" sz="2000" dirty="0" smtClean="0"/>
            <a:t>Продолжить </a:t>
          </a:r>
          <a:r>
            <a:rPr lang="ru-RU" sz="2000" dirty="0" err="1" smtClean="0"/>
            <a:t>онлайн-консультации</a:t>
          </a:r>
          <a:r>
            <a:rPr lang="ru-RU" sz="2000" dirty="0" smtClean="0"/>
            <a:t> и занятия для </a:t>
          </a:r>
          <a:r>
            <a:rPr lang="ru-RU" sz="2000" dirty="0" err="1" smtClean="0"/>
            <a:t>юнкоров</a:t>
          </a:r>
          <a:r>
            <a:rPr lang="ru-RU" sz="2000" dirty="0" smtClean="0"/>
            <a:t> из Белгорода и области</a:t>
          </a:r>
          <a:endParaRPr lang="ru-RU" sz="2000" dirty="0"/>
        </a:p>
      </dgm:t>
    </dgm:pt>
    <dgm:pt modelId="{BA0ACA10-7B94-4E77-B82C-706DC1309A3B}" type="parTrans" cxnId="{2C86010F-CB2F-413F-B49E-9106305D799F}">
      <dgm:prSet/>
      <dgm:spPr/>
      <dgm:t>
        <a:bodyPr/>
        <a:lstStyle/>
        <a:p>
          <a:endParaRPr lang="ru-RU"/>
        </a:p>
      </dgm:t>
    </dgm:pt>
    <dgm:pt modelId="{85533C1E-D3DC-47C9-AD0D-9498362946B9}" type="sibTrans" cxnId="{2C86010F-CB2F-413F-B49E-9106305D799F}">
      <dgm:prSet/>
      <dgm:spPr/>
      <dgm:t>
        <a:bodyPr/>
        <a:lstStyle/>
        <a:p>
          <a:endParaRPr lang="ru-RU"/>
        </a:p>
      </dgm:t>
    </dgm:pt>
    <dgm:pt modelId="{89CA3833-B941-4867-A3D0-61536DB70FC9}">
      <dgm:prSet phldrT="[Текст]" custT="1"/>
      <dgm:spPr/>
      <dgm:t>
        <a:bodyPr/>
        <a:lstStyle/>
        <a:p>
          <a:endParaRPr lang="ru-RU" sz="2400" dirty="0" smtClean="0"/>
        </a:p>
        <a:p>
          <a:endParaRPr lang="ru-RU" sz="2400" dirty="0" smtClean="0"/>
        </a:p>
        <a:p>
          <a:r>
            <a:rPr lang="ru-RU" sz="2400" dirty="0" smtClean="0"/>
            <a:t>Задача 3</a:t>
          </a:r>
        </a:p>
        <a:p>
          <a:r>
            <a:rPr lang="ru-RU" sz="2000" dirty="0" smtClean="0"/>
            <a:t>Организовать детскую секцию при региональном отделении Союза журналистов  России</a:t>
          </a:r>
          <a:endParaRPr lang="ru-RU" sz="2000" dirty="0"/>
        </a:p>
      </dgm:t>
    </dgm:pt>
    <dgm:pt modelId="{690E6B0E-196F-4EA9-8E44-D89650A41903}" type="parTrans" cxnId="{73E3762A-C114-49E8-88E6-750076453864}">
      <dgm:prSet/>
      <dgm:spPr/>
      <dgm:t>
        <a:bodyPr/>
        <a:lstStyle/>
        <a:p>
          <a:endParaRPr lang="ru-RU"/>
        </a:p>
      </dgm:t>
    </dgm:pt>
    <dgm:pt modelId="{2696B157-590D-4385-B6E0-4F55496564B9}" type="sibTrans" cxnId="{73E3762A-C114-49E8-88E6-750076453864}">
      <dgm:prSet/>
      <dgm:spPr/>
      <dgm:t>
        <a:bodyPr/>
        <a:lstStyle/>
        <a:p>
          <a:endParaRPr lang="ru-RU"/>
        </a:p>
      </dgm:t>
    </dgm:pt>
    <dgm:pt modelId="{9B6B2054-EA01-457C-9654-6AA936D0D835}">
      <dgm:prSet phldrT="[Текст]" custT="1"/>
      <dgm:spPr/>
      <dgm:t>
        <a:bodyPr/>
        <a:lstStyle/>
        <a:p>
          <a:endParaRPr lang="ru-RU" sz="2400" dirty="0" smtClean="0"/>
        </a:p>
        <a:p>
          <a:endParaRPr lang="ru-RU" sz="2400" dirty="0" smtClean="0"/>
        </a:p>
        <a:p>
          <a:endParaRPr lang="ru-RU" sz="2400" dirty="0" smtClean="0"/>
        </a:p>
        <a:p>
          <a:r>
            <a:rPr lang="ru-RU" sz="2400" dirty="0" smtClean="0"/>
            <a:t>Задача 4</a:t>
          </a:r>
        </a:p>
        <a:p>
          <a:r>
            <a:rPr lang="ru-RU" sz="1800" dirty="0" smtClean="0"/>
            <a:t>Включиться в работу образовательной программы «Журналистика» в региональном центре одарённых детей.</a:t>
          </a:r>
        </a:p>
        <a:p>
          <a:endParaRPr lang="ru-RU" sz="2400" dirty="0"/>
        </a:p>
      </dgm:t>
    </dgm:pt>
    <dgm:pt modelId="{132C1AFF-B345-4858-BC1A-02ED67E8E2A0}" type="sibTrans" cxnId="{3386BEE1-48D5-4A30-BE35-4DCDB908AB09}">
      <dgm:prSet/>
      <dgm:spPr/>
      <dgm:t>
        <a:bodyPr/>
        <a:lstStyle/>
        <a:p>
          <a:endParaRPr lang="ru-RU"/>
        </a:p>
      </dgm:t>
    </dgm:pt>
    <dgm:pt modelId="{B72B952E-2FB0-45C1-A40C-2962AF228981}" type="parTrans" cxnId="{3386BEE1-48D5-4A30-BE35-4DCDB908AB09}">
      <dgm:prSet/>
      <dgm:spPr/>
      <dgm:t>
        <a:bodyPr/>
        <a:lstStyle/>
        <a:p>
          <a:endParaRPr lang="ru-RU"/>
        </a:p>
      </dgm:t>
    </dgm:pt>
    <dgm:pt modelId="{704141B2-B1BE-4E17-9A38-598CC01A5C5F}" type="pres">
      <dgm:prSet presAssocID="{C5F7F6A3-1F39-405B-804F-7CF610E19024}" presName="Name0" presStyleCnt="0">
        <dgm:presLayoutVars>
          <dgm:dir/>
          <dgm:resizeHandles val="exact"/>
        </dgm:presLayoutVars>
      </dgm:prSet>
      <dgm:spPr/>
    </dgm:pt>
    <dgm:pt modelId="{4E715F6E-2EEB-4404-ACC6-A2DECC0610DA}" type="pres">
      <dgm:prSet presAssocID="{C5F7F6A3-1F39-405B-804F-7CF610E19024}" presName="fgShape" presStyleLbl="fgShp" presStyleIdx="0" presStyleCnt="1" custFlipHor="1" custScaleX="9478" custScaleY="41570" custLinFactY="-300000" custLinFactNeighborX="-269" custLinFactNeighborY="-304007"/>
      <dgm:spPr/>
    </dgm:pt>
    <dgm:pt modelId="{E0826B6D-F77C-4136-8AC0-362C3C979A76}" type="pres">
      <dgm:prSet presAssocID="{C5F7F6A3-1F39-405B-804F-7CF610E19024}" presName="linComp" presStyleCnt="0"/>
      <dgm:spPr/>
    </dgm:pt>
    <dgm:pt modelId="{0004FEE7-27D1-4DDE-8D74-7B5F9A85D5CD}" type="pres">
      <dgm:prSet presAssocID="{4294BA14-5576-4A16-9063-331C4FEEEC47}" presName="compNode" presStyleCnt="0"/>
      <dgm:spPr/>
    </dgm:pt>
    <dgm:pt modelId="{25A4C09B-CDAD-4818-AE52-FCE891B70BB3}" type="pres">
      <dgm:prSet presAssocID="{4294BA14-5576-4A16-9063-331C4FEEEC47}" presName="bkgdShape" presStyleLbl="node1" presStyleIdx="0" presStyleCnt="4"/>
      <dgm:spPr/>
      <dgm:t>
        <a:bodyPr/>
        <a:lstStyle/>
        <a:p>
          <a:endParaRPr lang="ru-RU"/>
        </a:p>
      </dgm:t>
    </dgm:pt>
    <dgm:pt modelId="{ABAF9382-2D1F-4D2C-8A2D-EE315B03156E}" type="pres">
      <dgm:prSet presAssocID="{4294BA14-5576-4A16-9063-331C4FEEEC4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925305-8D6A-428D-B077-1530F0CBDF62}" type="pres">
      <dgm:prSet presAssocID="{4294BA14-5576-4A16-9063-331C4FEEEC47}" presName="invisiNode" presStyleLbl="node1" presStyleIdx="0" presStyleCnt="4"/>
      <dgm:spPr/>
    </dgm:pt>
    <dgm:pt modelId="{F8BB95B2-C135-4998-8596-EFDFEE23B26C}" type="pres">
      <dgm:prSet presAssocID="{4294BA14-5576-4A16-9063-331C4FEEEC47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6424658-4FAB-4C9E-AE36-7F5954987EAB}" type="pres">
      <dgm:prSet presAssocID="{1BA59C44-2E22-44F5-A490-051240FCF30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F6CC2D-08F0-478F-BAD1-FD7DAABA9045}" type="pres">
      <dgm:prSet presAssocID="{9E03FDAD-2BA0-476D-A494-EEF569CFED5E}" presName="compNode" presStyleCnt="0"/>
      <dgm:spPr/>
    </dgm:pt>
    <dgm:pt modelId="{2C0E54DC-491A-40AD-9E50-CE2B962165F1}" type="pres">
      <dgm:prSet presAssocID="{9E03FDAD-2BA0-476D-A494-EEF569CFED5E}" presName="bkgdShape" presStyleLbl="node1" presStyleIdx="1" presStyleCnt="4" custLinFactNeighborX="-1124" custLinFactNeighborY="-885"/>
      <dgm:spPr/>
      <dgm:t>
        <a:bodyPr/>
        <a:lstStyle/>
        <a:p>
          <a:endParaRPr lang="ru-RU"/>
        </a:p>
      </dgm:t>
    </dgm:pt>
    <dgm:pt modelId="{5889B4EA-A080-4FB5-A7E0-200522FBD716}" type="pres">
      <dgm:prSet presAssocID="{9E03FDAD-2BA0-476D-A494-EEF569CFED5E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AB514-D088-40C1-BC12-D5F2A2EC32F6}" type="pres">
      <dgm:prSet presAssocID="{9E03FDAD-2BA0-476D-A494-EEF569CFED5E}" presName="invisiNode" presStyleLbl="node1" presStyleIdx="1" presStyleCnt="4"/>
      <dgm:spPr/>
    </dgm:pt>
    <dgm:pt modelId="{57B5ED80-C8B0-44BA-B584-F79BD4FD54EE}" type="pres">
      <dgm:prSet presAssocID="{9E03FDAD-2BA0-476D-A494-EEF569CFED5E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591B0EC9-0E7A-4FC5-BEFF-629E864ABB5D}" type="pres">
      <dgm:prSet presAssocID="{85533C1E-D3DC-47C9-AD0D-9498362946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E145CE-CB94-4ADC-81C5-A5D747C10655}" type="pres">
      <dgm:prSet presAssocID="{89CA3833-B941-4867-A3D0-61536DB70FC9}" presName="compNode" presStyleCnt="0"/>
      <dgm:spPr/>
    </dgm:pt>
    <dgm:pt modelId="{837BA004-A187-4E36-8F3C-B03C1AD508BB}" type="pres">
      <dgm:prSet presAssocID="{89CA3833-B941-4867-A3D0-61536DB70FC9}" presName="bkgdShape" presStyleLbl="node1" presStyleIdx="2" presStyleCnt="4"/>
      <dgm:spPr/>
      <dgm:t>
        <a:bodyPr/>
        <a:lstStyle/>
        <a:p>
          <a:endParaRPr lang="ru-RU"/>
        </a:p>
      </dgm:t>
    </dgm:pt>
    <dgm:pt modelId="{AE1DEA28-1F1F-4923-B4AE-262F26003801}" type="pres">
      <dgm:prSet presAssocID="{89CA3833-B941-4867-A3D0-61536DB70FC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85765-ADD9-4679-8146-CFC6298891D8}" type="pres">
      <dgm:prSet presAssocID="{89CA3833-B941-4867-A3D0-61536DB70FC9}" presName="invisiNode" presStyleLbl="node1" presStyleIdx="2" presStyleCnt="4"/>
      <dgm:spPr/>
    </dgm:pt>
    <dgm:pt modelId="{1CC471EE-A445-4342-8DCC-BE2B4C6F3F81}" type="pres">
      <dgm:prSet presAssocID="{89CA3833-B941-4867-A3D0-61536DB70FC9}" presName="imagNode" presStyleLbl="fgImgPlace1" presStyleIdx="2" presStyleCnt="4" custLinFactNeighborX="-2657" custLinFactNeighborY="-265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2DFE0128-D072-4150-9557-51796088BCF1}" type="pres">
      <dgm:prSet presAssocID="{2696B157-590D-4385-B6E0-4F55496564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08AFF9A-01B1-4444-A0C0-5FCA17C68FA9}" type="pres">
      <dgm:prSet presAssocID="{9B6B2054-EA01-457C-9654-6AA936D0D835}" presName="compNode" presStyleCnt="0"/>
      <dgm:spPr/>
    </dgm:pt>
    <dgm:pt modelId="{9D86817A-4424-435A-841B-AE98C0C963E5}" type="pres">
      <dgm:prSet presAssocID="{9B6B2054-EA01-457C-9654-6AA936D0D835}" presName="bkgdShape" presStyleLbl="node1" presStyleIdx="3" presStyleCnt="4"/>
      <dgm:spPr/>
      <dgm:t>
        <a:bodyPr/>
        <a:lstStyle/>
        <a:p>
          <a:endParaRPr lang="ru-RU"/>
        </a:p>
      </dgm:t>
    </dgm:pt>
    <dgm:pt modelId="{FC86D679-C91D-424F-B205-BEB5E494277C}" type="pres">
      <dgm:prSet presAssocID="{9B6B2054-EA01-457C-9654-6AA936D0D835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E82C0-4321-4C8B-94E9-B177E780E0FD}" type="pres">
      <dgm:prSet presAssocID="{9B6B2054-EA01-457C-9654-6AA936D0D835}" presName="invisiNode" presStyleLbl="node1" presStyleIdx="3" presStyleCnt="4"/>
      <dgm:spPr/>
    </dgm:pt>
    <dgm:pt modelId="{0777697A-9880-48AC-B5E3-84454CF01733}" type="pres">
      <dgm:prSet presAssocID="{9B6B2054-EA01-457C-9654-6AA936D0D835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9325BA02-DDC0-41CA-BA23-D1462F2C1811}" type="presOf" srcId="{9B6B2054-EA01-457C-9654-6AA936D0D835}" destId="{FC86D679-C91D-424F-B205-BEB5E494277C}" srcOrd="1" destOrd="0" presId="urn:microsoft.com/office/officeart/2005/8/layout/hList7#2"/>
    <dgm:cxn modelId="{4C40BB97-22EF-4226-8149-FC288ACA9DA9}" type="presOf" srcId="{1BA59C44-2E22-44F5-A490-051240FCF303}" destId="{56424658-4FAB-4C9E-AE36-7F5954987EAB}" srcOrd="0" destOrd="0" presId="urn:microsoft.com/office/officeart/2005/8/layout/hList7#2"/>
    <dgm:cxn modelId="{1D2CA7C0-61A5-4738-9D8C-D383390C3B20}" type="presOf" srcId="{9B6B2054-EA01-457C-9654-6AA936D0D835}" destId="{9D86817A-4424-435A-841B-AE98C0C963E5}" srcOrd="0" destOrd="0" presId="urn:microsoft.com/office/officeart/2005/8/layout/hList7#2"/>
    <dgm:cxn modelId="{7D9C27B1-7923-46D3-BEB8-3066F8819894}" type="presOf" srcId="{89CA3833-B941-4867-A3D0-61536DB70FC9}" destId="{837BA004-A187-4E36-8F3C-B03C1AD508BB}" srcOrd="0" destOrd="0" presId="urn:microsoft.com/office/officeart/2005/8/layout/hList7#2"/>
    <dgm:cxn modelId="{8A2F8C14-D35C-4357-9849-1063389A2174}" type="presOf" srcId="{4294BA14-5576-4A16-9063-331C4FEEEC47}" destId="{25A4C09B-CDAD-4818-AE52-FCE891B70BB3}" srcOrd="0" destOrd="0" presId="urn:microsoft.com/office/officeart/2005/8/layout/hList7#2"/>
    <dgm:cxn modelId="{002211D4-826C-44AD-9B5B-C581AC60024A}" type="presOf" srcId="{89CA3833-B941-4867-A3D0-61536DB70FC9}" destId="{AE1DEA28-1F1F-4923-B4AE-262F26003801}" srcOrd="1" destOrd="0" presId="urn:microsoft.com/office/officeart/2005/8/layout/hList7#2"/>
    <dgm:cxn modelId="{73E3762A-C114-49E8-88E6-750076453864}" srcId="{C5F7F6A3-1F39-405B-804F-7CF610E19024}" destId="{89CA3833-B941-4867-A3D0-61536DB70FC9}" srcOrd="2" destOrd="0" parTransId="{690E6B0E-196F-4EA9-8E44-D89650A41903}" sibTransId="{2696B157-590D-4385-B6E0-4F55496564B9}"/>
    <dgm:cxn modelId="{D12F01CA-3F67-48B9-B0DE-ED9821EA07F0}" type="presOf" srcId="{9E03FDAD-2BA0-476D-A494-EEF569CFED5E}" destId="{2C0E54DC-491A-40AD-9E50-CE2B962165F1}" srcOrd="0" destOrd="0" presId="urn:microsoft.com/office/officeart/2005/8/layout/hList7#2"/>
    <dgm:cxn modelId="{7CBA35B6-B4B9-4448-BE95-AE3616E11791}" type="presOf" srcId="{2696B157-590D-4385-B6E0-4F55496564B9}" destId="{2DFE0128-D072-4150-9557-51796088BCF1}" srcOrd="0" destOrd="0" presId="urn:microsoft.com/office/officeart/2005/8/layout/hList7#2"/>
    <dgm:cxn modelId="{3FA993ED-2C4B-41CD-BA59-00840F70AC8B}" type="presOf" srcId="{9E03FDAD-2BA0-476D-A494-EEF569CFED5E}" destId="{5889B4EA-A080-4FB5-A7E0-200522FBD716}" srcOrd="1" destOrd="0" presId="urn:microsoft.com/office/officeart/2005/8/layout/hList7#2"/>
    <dgm:cxn modelId="{01351026-8A9A-4DA8-A60E-E9E46E604340}" type="presOf" srcId="{C5F7F6A3-1F39-405B-804F-7CF610E19024}" destId="{704141B2-B1BE-4E17-9A38-598CC01A5C5F}" srcOrd="0" destOrd="0" presId="urn:microsoft.com/office/officeart/2005/8/layout/hList7#2"/>
    <dgm:cxn modelId="{A8D0CAB2-9609-445E-BC6F-D09B186DD30E}" type="presOf" srcId="{4294BA14-5576-4A16-9063-331C4FEEEC47}" destId="{ABAF9382-2D1F-4D2C-8A2D-EE315B03156E}" srcOrd="1" destOrd="0" presId="urn:microsoft.com/office/officeart/2005/8/layout/hList7#2"/>
    <dgm:cxn modelId="{3386BEE1-48D5-4A30-BE35-4DCDB908AB09}" srcId="{C5F7F6A3-1F39-405B-804F-7CF610E19024}" destId="{9B6B2054-EA01-457C-9654-6AA936D0D835}" srcOrd="3" destOrd="0" parTransId="{B72B952E-2FB0-45C1-A40C-2962AF228981}" sibTransId="{132C1AFF-B345-4858-BC1A-02ED67E8E2A0}"/>
    <dgm:cxn modelId="{2C86010F-CB2F-413F-B49E-9106305D799F}" srcId="{C5F7F6A3-1F39-405B-804F-7CF610E19024}" destId="{9E03FDAD-2BA0-476D-A494-EEF569CFED5E}" srcOrd="1" destOrd="0" parTransId="{BA0ACA10-7B94-4E77-B82C-706DC1309A3B}" sibTransId="{85533C1E-D3DC-47C9-AD0D-9498362946B9}"/>
    <dgm:cxn modelId="{A49D42E7-8199-4A18-9BAC-8518311527CA}" srcId="{C5F7F6A3-1F39-405B-804F-7CF610E19024}" destId="{4294BA14-5576-4A16-9063-331C4FEEEC47}" srcOrd="0" destOrd="0" parTransId="{0ADC4734-406F-4DE9-9407-23DEB4C9A1F2}" sibTransId="{1BA59C44-2E22-44F5-A490-051240FCF303}"/>
    <dgm:cxn modelId="{7115A7F3-9A5B-452E-8F3B-E857CD252322}" type="presOf" srcId="{85533C1E-D3DC-47C9-AD0D-9498362946B9}" destId="{591B0EC9-0E7A-4FC5-BEFF-629E864ABB5D}" srcOrd="0" destOrd="0" presId="urn:microsoft.com/office/officeart/2005/8/layout/hList7#2"/>
    <dgm:cxn modelId="{36277C29-B3C8-4AD5-8043-8AAFECAB719F}" type="presParOf" srcId="{704141B2-B1BE-4E17-9A38-598CC01A5C5F}" destId="{4E715F6E-2EEB-4404-ACC6-A2DECC0610DA}" srcOrd="0" destOrd="0" presId="urn:microsoft.com/office/officeart/2005/8/layout/hList7#2"/>
    <dgm:cxn modelId="{6F0EF8AE-6EF4-40A1-8CC2-D8750B06A1AF}" type="presParOf" srcId="{704141B2-B1BE-4E17-9A38-598CC01A5C5F}" destId="{E0826B6D-F77C-4136-8AC0-362C3C979A76}" srcOrd="1" destOrd="0" presId="urn:microsoft.com/office/officeart/2005/8/layout/hList7#2"/>
    <dgm:cxn modelId="{970F8762-4C8D-412A-ACB8-0CCF63563213}" type="presParOf" srcId="{E0826B6D-F77C-4136-8AC0-362C3C979A76}" destId="{0004FEE7-27D1-4DDE-8D74-7B5F9A85D5CD}" srcOrd="0" destOrd="0" presId="urn:microsoft.com/office/officeart/2005/8/layout/hList7#2"/>
    <dgm:cxn modelId="{3C5135CA-2AB3-4590-9776-12878F003FEB}" type="presParOf" srcId="{0004FEE7-27D1-4DDE-8D74-7B5F9A85D5CD}" destId="{25A4C09B-CDAD-4818-AE52-FCE891B70BB3}" srcOrd="0" destOrd="0" presId="urn:microsoft.com/office/officeart/2005/8/layout/hList7#2"/>
    <dgm:cxn modelId="{3480800D-75F0-49CD-9D44-C97B395194A9}" type="presParOf" srcId="{0004FEE7-27D1-4DDE-8D74-7B5F9A85D5CD}" destId="{ABAF9382-2D1F-4D2C-8A2D-EE315B03156E}" srcOrd="1" destOrd="0" presId="urn:microsoft.com/office/officeart/2005/8/layout/hList7#2"/>
    <dgm:cxn modelId="{9E67B776-2BEE-4AA7-92CB-1EBFD2D65C13}" type="presParOf" srcId="{0004FEE7-27D1-4DDE-8D74-7B5F9A85D5CD}" destId="{78925305-8D6A-428D-B077-1530F0CBDF62}" srcOrd="2" destOrd="0" presId="urn:microsoft.com/office/officeart/2005/8/layout/hList7#2"/>
    <dgm:cxn modelId="{F8A9022E-79FB-4592-94CC-8F65F0474039}" type="presParOf" srcId="{0004FEE7-27D1-4DDE-8D74-7B5F9A85D5CD}" destId="{F8BB95B2-C135-4998-8596-EFDFEE23B26C}" srcOrd="3" destOrd="0" presId="urn:microsoft.com/office/officeart/2005/8/layout/hList7#2"/>
    <dgm:cxn modelId="{AD2E6B82-E00C-46C9-AD6D-052864DF0C6F}" type="presParOf" srcId="{E0826B6D-F77C-4136-8AC0-362C3C979A76}" destId="{56424658-4FAB-4C9E-AE36-7F5954987EAB}" srcOrd="1" destOrd="0" presId="urn:microsoft.com/office/officeart/2005/8/layout/hList7#2"/>
    <dgm:cxn modelId="{B0E0665A-3CDA-4F00-9A9E-0199FECEFAAF}" type="presParOf" srcId="{E0826B6D-F77C-4136-8AC0-362C3C979A76}" destId="{3DF6CC2D-08F0-478F-BAD1-FD7DAABA9045}" srcOrd="2" destOrd="0" presId="urn:microsoft.com/office/officeart/2005/8/layout/hList7#2"/>
    <dgm:cxn modelId="{87BB69DC-5B57-4FBF-9153-853BA33517E6}" type="presParOf" srcId="{3DF6CC2D-08F0-478F-BAD1-FD7DAABA9045}" destId="{2C0E54DC-491A-40AD-9E50-CE2B962165F1}" srcOrd="0" destOrd="0" presId="urn:microsoft.com/office/officeart/2005/8/layout/hList7#2"/>
    <dgm:cxn modelId="{4A6A1C76-395F-4F9C-ABAE-C5D1B60BB974}" type="presParOf" srcId="{3DF6CC2D-08F0-478F-BAD1-FD7DAABA9045}" destId="{5889B4EA-A080-4FB5-A7E0-200522FBD716}" srcOrd="1" destOrd="0" presId="urn:microsoft.com/office/officeart/2005/8/layout/hList7#2"/>
    <dgm:cxn modelId="{0AA52425-43DF-4FA9-9B83-87DFF06805CA}" type="presParOf" srcId="{3DF6CC2D-08F0-478F-BAD1-FD7DAABA9045}" destId="{3EDAB514-D088-40C1-BC12-D5F2A2EC32F6}" srcOrd="2" destOrd="0" presId="urn:microsoft.com/office/officeart/2005/8/layout/hList7#2"/>
    <dgm:cxn modelId="{34378DE7-FBE3-41B1-ACF5-F120515D4CCF}" type="presParOf" srcId="{3DF6CC2D-08F0-478F-BAD1-FD7DAABA9045}" destId="{57B5ED80-C8B0-44BA-B584-F79BD4FD54EE}" srcOrd="3" destOrd="0" presId="urn:microsoft.com/office/officeart/2005/8/layout/hList7#2"/>
    <dgm:cxn modelId="{7DCC5077-21F2-4D0E-AE02-8C373236C340}" type="presParOf" srcId="{E0826B6D-F77C-4136-8AC0-362C3C979A76}" destId="{591B0EC9-0E7A-4FC5-BEFF-629E864ABB5D}" srcOrd="3" destOrd="0" presId="urn:microsoft.com/office/officeart/2005/8/layout/hList7#2"/>
    <dgm:cxn modelId="{9DA274F8-52F9-43DA-A0EE-1CD4991510F9}" type="presParOf" srcId="{E0826B6D-F77C-4136-8AC0-362C3C979A76}" destId="{65E145CE-CB94-4ADC-81C5-A5D747C10655}" srcOrd="4" destOrd="0" presId="urn:microsoft.com/office/officeart/2005/8/layout/hList7#2"/>
    <dgm:cxn modelId="{22F49648-4252-40BA-98B8-2D498C644787}" type="presParOf" srcId="{65E145CE-CB94-4ADC-81C5-A5D747C10655}" destId="{837BA004-A187-4E36-8F3C-B03C1AD508BB}" srcOrd="0" destOrd="0" presId="urn:microsoft.com/office/officeart/2005/8/layout/hList7#2"/>
    <dgm:cxn modelId="{AC3A46B9-F8D6-4E9A-8C1E-9B2FAF722586}" type="presParOf" srcId="{65E145CE-CB94-4ADC-81C5-A5D747C10655}" destId="{AE1DEA28-1F1F-4923-B4AE-262F26003801}" srcOrd="1" destOrd="0" presId="urn:microsoft.com/office/officeart/2005/8/layout/hList7#2"/>
    <dgm:cxn modelId="{87CC01D6-B254-4067-AB8A-915F943E8C13}" type="presParOf" srcId="{65E145CE-CB94-4ADC-81C5-A5D747C10655}" destId="{9AE85765-ADD9-4679-8146-CFC6298891D8}" srcOrd="2" destOrd="0" presId="urn:microsoft.com/office/officeart/2005/8/layout/hList7#2"/>
    <dgm:cxn modelId="{8BC46CB7-3D7E-418B-B601-F8C860595534}" type="presParOf" srcId="{65E145CE-CB94-4ADC-81C5-A5D747C10655}" destId="{1CC471EE-A445-4342-8DCC-BE2B4C6F3F81}" srcOrd="3" destOrd="0" presId="urn:microsoft.com/office/officeart/2005/8/layout/hList7#2"/>
    <dgm:cxn modelId="{56512DB0-04C5-4B73-9454-C061865C955C}" type="presParOf" srcId="{E0826B6D-F77C-4136-8AC0-362C3C979A76}" destId="{2DFE0128-D072-4150-9557-51796088BCF1}" srcOrd="5" destOrd="0" presId="urn:microsoft.com/office/officeart/2005/8/layout/hList7#2"/>
    <dgm:cxn modelId="{4E0A6355-ABEF-4E2E-A2FD-E9DD777D5660}" type="presParOf" srcId="{E0826B6D-F77C-4136-8AC0-362C3C979A76}" destId="{008AFF9A-01B1-4444-A0C0-5FCA17C68FA9}" srcOrd="6" destOrd="0" presId="urn:microsoft.com/office/officeart/2005/8/layout/hList7#2"/>
    <dgm:cxn modelId="{4DA8BBF7-3C04-4CFF-AE7C-C5B89635478F}" type="presParOf" srcId="{008AFF9A-01B1-4444-A0C0-5FCA17C68FA9}" destId="{9D86817A-4424-435A-841B-AE98C0C963E5}" srcOrd="0" destOrd="0" presId="urn:microsoft.com/office/officeart/2005/8/layout/hList7#2"/>
    <dgm:cxn modelId="{445E2B52-D5C6-406B-80C1-BEBA9B3D7D29}" type="presParOf" srcId="{008AFF9A-01B1-4444-A0C0-5FCA17C68FA9}" destId="{FC86D679-C91D-424F-B205-BEB5E494277C}" srcOrd="1" destOrd="0" presId="urn:microsoft.com/office/officeart/2005/8/layout/hList7#2"/>
    <dgm:cxn modelId="{1ADC8C26-5F6C-4A46-878D-3CF1D335029C}" type="presParOf" srcId="{008AFF9A-01B1-4444-A0C0-5FCA17C68FA9}" destId="{D4BE82C0-4321-4C8B-94E9-B177E780E0FD}" srcOrd="2" destOrd="0" presId="urn:microsoft.com/office/officeart/2005/8/layout/hList7#2"/>
    <dgm:cxn modelId="{5D0A254F-E5E8-4BFE-BE51-D855B8BA0106}" type="presParOf" srcId="{008AFF9A-01B1-4444-A0C0-5FCA17C68FA9}" destId="{0777697A-9880-48AC-B5E3-84454CF01733}" srcOrd="3" destOrd="0" presId="urn:microsoft.com/office/officeart/2005/8/layout/hList7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DC8269-1380-4260-A94A-C397DC13CEC5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4F30E74-14EC-470B-B748-C668FBDE724A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1. </a:t>
          </a:r>
          <a:r>
            <a:rPr lang="ru-RU" b="1" dirty="0" smtClean="0"/>
            <a:t>В 2021 году белгородская молодежная редакция «Журфикс» - одна из </a:t>
          </a:r>
          <a:r>
            <a:rPr lang="ru-RU" b="1" dirty="0" err="1" smtClean="0"/>
            <a:t>медиаточек</a:t>
          </a:r>
          <a:r>
            <a:rPr lang="ru-RU" b="1" dirty="0" smtClean="0"/>
            <a:t> Белгородской ЛЮЖ - стала опорным центром волонтёров </a:t>
          </a:r>
          <a:r>
            <a:rPr lang="ru-RU" b="1" dirty="0" err="1" smtClean="0"/>
            <a:t>медиабезопасности</a:t>
          </a:r>
          <a:r>
            <a:rPr lang="ru-RU" b="1" dirty="0" smtClean="0"/>
            <a:t> Лиги юных журналистов России, выиграв грант Лиги юных журналистов</a:t>
          </a:r>
          <a:endParaRPr lang="ru-RU" dirty="0" smtClean="0"/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40EBF43-3AB1-4AAF-B785-642447DE9809}" type="parTrans" cxnId="{45B8F24F-7B60-4BE6-B296-E2A937EA5E15}">
      <dgm:prSet/>
      <dgm:spPr/>
      <dgm:t>
        <a:bodyPr/>
        <a:lstStyle/>
        <a:p>
          <a:endParaRPr lang="ru-RU"/>
        </a:p>
      </dgm:t>
    </dgm:pt>
    <dgm:pt modelId="{70473903-F7FF-421F-90D8-7083818748FC}" type="sibTrans" cxnId="{45B8F24F-7B60-4BE6-B296-E2A937EA5E15}">
      <dgm:prSet/>
      <dgm:spPr/>
      <dgm:t>
        <a:bodyPr/>
        <a:lstStyle/>
        <a:p>
          <a:endParaRPr lang="ru-RU"/>
        </a:p>
      </dgm:t>
    </dgm:pt>
    <dgm:pt modelId="{83EA8D03-B4D3-4249-A3B1-1D2167FDFAE3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2. Увеличилось количество постоянных </a:t>
          </a:r>
          <a:r>
            <a:rPr lang="ru-RU" sz="1600" b="1" dirty="0" err="1" smtClean="0">
              <a:solidFill>
                <a:schemeClr val="tx1"/>
              </a:solidFill>
            </a:rPr>
            <a:t>юнкоров</a:t>
          </a:r>
          <a:r>
            <a:rPr lang="ru-RU" sz="1600" b="1" dirty="0" smtClean="0">
              <a:solidFill>
                <a:schemeClr val="tx1"/>
              </a:solidFill>
            </a:rPr>
            <a:t>, которые в течение года участвовали в рейтинге лучших </a:t>
          </a:r>
          <a:r>
            <a:rPr lang="ru-RU" sz="1600" b="1" dirty="0" err="1" smtClean="0">
              <a:solidFill>
                <a:schemeClr val="tx1"/>
              </a:solidFill>
            </a:rPr>
            <a:t>юнкоров</a:t>
          </a:r>
          <a:r>
            <a:rPr lang="ru-RU" sz="1600" b="1" dirty="0" smtClean="0">
              <a:solidFill>
                <a:schemeClr val="tx1"/>
              </a:solidFill>
            </a:rPr>
            <a:t> месяца и года (с 40 до 60 с лишним человек) </a:t>
          </a:r>
          <a:endParaRPr lang="ru-RU" sz="1600" b="1" dirty="0">
            <a:solidFill>
              <a:schemeClr val="tx1"/>
            </a:solidFill>
          </a:endParaRPr>
        </a:p>
      </dgm:t>
    </dgm:pt>
    <dgm:pt modelId="{F41E0D48-9E1D-4959-92B9-B280FB552DDA}" type="parTrans" cxnId="{A7A9A6C9-CC80-4285-AB2A-5141B1EC6D69}">
      <dgm:prSet/>
      <dgm:spPr/>
      <dgm:t>
        <a:bodyPr/>
        <a:lstStyle/>
        <a:p>
          <a:endParaRPr lang="ru-RU"/>
        </a:p>
      </dgm:t>
    </dgm:pt>
    <dgm:pt modelId="{7E0DEDCE-C97F-427F-8C81-9E879BEF507A}" type="sibTrans" cxnId="{A7A9A6C9-CC80-4285-AB2A-5141B1EC6D69}">
      <dgm:prSet/>
      <dgm:spPr/>
      <dgm:t>
        <a:bodyPr/>
        <a:lstStyle/>
        <a:p>
          <a:endParaRPr lang="ru-RU"/>
        </a:p>
      </dgm:t>
    </dgm:pt>
    <dgm:pt modelId="{AED7D450-37DA-4054-88B3-2DF689FBD2BC}">
      <dgm:prSet phldrT="[Текст]"/>
      <dgm:spPr/>
      <dgm:t>
        <a:bodyPr/>
        <a:lstStyle/>
        <a:p>
          <a:r>
            <a:rPr lang="ru-RU" b="1" dirty="0" smtClean="0"/>
            <a:t>4. Руководителя Белгородского отделения ЛЮЖ пригласили провести мастер-класс в рамках образовательной программы  </a:t>
          </a:r>
          <a:r>
            <a:rPr lang="ru-RU" b="1" i="0" dirty="0" smtClean="0"/>
            <a:t> "Старт в олимпиаду: литературное творчество» в региональном Центре одарённых детей. В 2022 году мы получили приглашение на проведение занятий в рамках образовательной программы «Журналистика»</a:t>
          </a:r>
          <a:endParaRPr lang="ru-RU" b="1" dirty="0"/>
        </a:p>
      </dgm:t>
    </dgm:pt>
    <dgm:pt modelId="{45532FCA-7215-460C-9E6D-F7B1A51C9EA7}" type="parTrans" cxnId="{35261524-3F71-4A4A-985B-8CD5883BBC12}">
      <dgm:prSet/>
      <dgm:spPr/>
      <dgm:t>
        <a:bodyPr/>
        <a:lstStyle/>
        <a:p>
          <a:endParaRPr lang="ru-RU"/>
        </a:p>
      </dgm:t>
    </dgm:pt>
    <dgm:pt modelId="{8EABCA80-5D98-4FC5-8F5E-0E00C6D9415A}" type="sibTrans" cxnId="{35261524-3F71-4A4A-985B-8CD5883BBC12}">
      <dgm:prSet/>
      <dgm:spPr/>
      <dgm:t>
        <a:bodyPr/>
        <a:lstStyle/>
        <a:p>
          <a:endParaRPr lang="ru-RU"/>
        </a:p>
      </dgm:t>
    </dgm:pt>
    <dgm:pt modelId="{A1F9E6FF-0D71-4C4B-B43B-04EA1A0E91CA}">
      <dgm:prSet phldrT="[Текст]"/>
      <dgm:spPr/>
      <dgm:t>
        <a:bodyPr/>
        <a:lstStyle/>
        <a:p>
          <a:r>
            <a:rPr lang="ru-RU" b="1" dirty="0" smtClean="0"/>
            <a:t>5. В Белгородской ЛЮЖ появилась новая </a:t>
          </a:r>
          <a:r>
            <a:rPr lang="ru-RU" b="1" dirty="0" err="1" smtClean="0"/>
            <a:t>медиаточка</a:t>
          </a:r>
          <a:r>
            <a:rPr lang="ru-RU" b="1" dirty="0" smtClean="0"/>
            <a:t> -  </a:t>
          </a:r>
          <a:r>
            <a:rPr lang="ru-RU" b="1" dirty="0" err="1" smtClean="0"/>
            <a:t>медиашкола</a:t>
          </a:r>
          <a:r>
            <a:rPr lang="ru-RU" b="1" dirty="0" smtClean="0"/>
            <a:t> «</a:t>
          </a:r>
          <a:r>
            <a:rPr lang="ru-RU" b="1" dirty="0" err="1" smtClean="0"/>
            <a:t>Медиа</a:t>
          </a:r>
          <a:r>
            <a:rPr lang="ru-RU" b="1" dirty="0" smtClean="0"/>
            <a:t> Класс»  </a:t>
          </a:r>
          <a:endParaRPr lang="ru-RU" b="1" dirty="0"/>
        </a:p>
      </dgm:t>
    </dgm:pt>
    <dgm:pt modelId="{928A172A-A6F7-446D-8A5F-7FAA33C0FEAD}" type="parTrans" cxnId="{D0D871D2-88B9-4920-B211-E34A69EA66AB}">
      <dgm:prSet/>
      <dgm:spPr/>
      <dgm:t>
        <a:bodyPr/>
        <a:lstStyle/>
        <a:p>
          <a:endParaRPr lang="ru-RU"/>
        </a:p>
      </dgm:t>
    </dgm:pt>
    <dgm:pt modelId="{82FB47ED-FDC4-4F8F-B4E2-FE84C46DA47A}" type="sibTrans" cxnId="{D0D871D2-88B9-4920-B211-E34A69EA66AB}">
      <dgm:prSet/>
      <dgm:spPr/>
      <dgm:t>
        <a:bodyPr/>
        <a:lstStyle/>
        <a:p>
          <a:endParaRPr lang="ru-RU"/>
        </a:p>
      </dgm:t>
    </dgm:pt>
    <dgm:pt modelId="{46E018B8-48BE-4C8E-89EF-2823B2878E8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75000"/>
                </a:schemeClr>
              </a:solidFill>
            </a:rPr>
            <a:t>3. Мы сумели не только сохранить, но и приумножить количество подписчиков в наших социальных сетях</a:t>
          </a:r>
          <a:endParaRPr lang="ru-RU" sz="1600" b="1" dirty="0">
            <a:solidFill>
              <a:schemeClr val="accent1">
                <a:lumMod val="75000"/>
              </a:schemeClr>
            </a:solidFill>
          </a:endParaRPr>
        </a:p>
      </dgm:t>
    </dgm:pt>
    <dgm:pt modelId="{DF01503F-8952-4387-9FD0-4C266B3EBBA4}" type="parTrans" cxnId="{C7BF02DE-4CCC-469E-BBEE-765ED05490B9}">
      <dgm:prSet/>
      <dgm:spPr/>
      <dgm:t>
        <a:bodyPr/>
        <a:lstStyle/>
        <a:p>
          <a:endParaRPr lang="ru-RU"/>
        </a:p>
      </dgm:t>
    </dgm:pt>
    <dgm:pt modelId="{651C03F3-559B-4D1B-822F-CA8F22818A8F}" type="sibTrans" cxnId="{C7BF02DE-4CCC-469E-BBEE-765ED05490B9}">
      <dgm:prSet/>
      <dgm:spPr/>
      <dgm:t>
        <a:bodyPr/>
        <a:lstStyle/>
        <a:p>
          <a:endParaRPr lang="ru-RU"/>
        </a:p>
      </dgm:t>
    </dgm:pt>
    <dgm:pt modelId="{26A73537-2CC8-46C4-BFB2-F9CBB0C9E2DD}" type="pres">
      <dgm:prSet presAssocID="{1DDC8269-1380-4260-A94A-C397DC13CEC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FF8269B-4EC2-48BF-A1A2-FF7212092C8C}" type="pres">
      <dgm:prSet presAssocID="{C4F30E74-14EC-470B-B748-C668FBDE724A}" presName="vertOne" presStyleCnt="0"/>
      <dgm:spPr/>
    </dgm:pt>
    <dgm:pt modelId="{3B9478B5-2F91-4563-8C0A-F7AF2E50926E}" type="pres">
      <dgm:prSet presAssocID="{C4F30E74-14EC-470B-B748-C668FBDE724A}" presName="txOne" presStyleLbl="node0" presStyleIdx="0" presStyleCnt="1" custScaleY="65126" custLinFactNeighborX="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877AE2-2B17-4458-A5EE-7DF595A7C64F}" type="pres">
      <dgm:prSet presAssocID="{C4F30E74-14EC-470B-B748-C668FBDE724A}" presName="parTransOne" presStyleCnt="0"/>
      <dgm:spPr/>
    </dgm:pt>
    <dgm:pt modelId="{A77BCCDE-3183-4287-973F-E7139CC3BF9E}" type="pres">
      <dgm:prSet presAssocID="{C4F30E74-14EC-470B-B748-C668FBDE724A}" presName="horzOne" presStyleCnt="0"/>
      <dgm:spPr/>
    </dgm:pt>
    <dgm:pt modelId="{AD8E7834-3036-48DA-B0CA-53731B33CD54}" type="pres">
      <dgm:prSet presAssocID="{83EA8D03-B4D3-4249-A3B1-1D2167FDFAE3}" presName="vertTwo" presStyleCnt="0"/>
      <dgm:spPr/>
    </dgm:pt>
    <dgm:pt modelId="{7F3B915D-7BFB-4B61-A781-47DDE8674247}" type="pres">
      <dgm:prSet presAssocID="{83EA8D03-B4D3-4249-A3B1-1D2167FDFAE3}" presName="txTwo" presStyleLbl="node2" presStyleIdx="0" presStyleCnt="2" custScaleX="89259" custScaleY="731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A67628-4DC2-4A8B-8F29-E8F11AC7B08E}" type="pres">
      <dgm:prSet presAssocID="{83EA8D03-B4D3-4249-A3B1-1D2167FDFAE3}" presName="parTransTwo" presStyleCnt="0"/>
      <dgm:spPr/>
    </dgm:pt>
    <dgm:pt modelId="{FD13E4DC-8703-4FEB-A4FD-E4C00A402DAC}" type="pres">
      <dgm:prSet presAssocID="{83EA8D03-B4D3-4249-A3B1-1D2167FDFAE3}" presName="horzTwo" presStyleCnt="0"/>
      <dgm:spPr/>
    </dgm:pt>
    <dgm:pt modelId="{51F49843-A23A-4B87-AF5E-02CA934FC435}" type="pres">
      <dgm:prSet presAssocID="{AED7D450-37DA-4054-88B3-2DF689FBD2BC}" presName="vertThree" presStyleCnt="0"/>
      <dgm:spPr/>
    </dgm:pt>
    <dgm:pt modelId="{22D72C31-3987-48F3-A6BE-6AA124A8AE0E}" type="pres">
      <dgm:prSet presAssocID="{AED7D450-37DA-4054-88B3-2DF689FBD2BC}" presName="txThree" presStyleLbl="node3" presStyleIdx="0" presStyleCnt="2" custScaleX="2736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BE765A-9B83-49D6-B7FD-4AE21E03D890}" type="pres">
      <dgm:prSet presAssocID="{AED7D450-37DA-4054-88B3-2DF689FBD2BC}" presName="horzThree" presStyleCnt="0"/>
      <dgm:spPr/>
    </dgm:pt>
    <dgm:pt modelId="{69126D3F-C9DD-40B9-8527-AB31E062794C}" type="pres">
      <dgm:prSet presAssocID="{8EABCA80-5D98-4FC5-8F5E-0E00C6D9415A}" presName="sibSpaceThree" presStyleCnt="0"/>
      <dgm:spPr/>
    </dgm:pt>
    <dgm:pt modelId="{753AFF88-0CC4-4A4F-ADBB-1AA0CA1888AF}" type="pres">
      <dgm:prSet presAssocID="{A1F9E6FF-0D71-4C4B-B43B-04EA1A0E91CA}" presName="vertThree" presStyleCnt="0"/>
      <dgm:spPr/>
    </dgm:pt>
    <dgm:pt modelId="{B16371C2-8327-40CA-AECB-C08B0D3A1EBF}" type="pres">
      <dgm:prSet presAssocID="{A1F9E6FF-0D71-4C4B-B43B-04EA1A0E91CA}" presName="txThree" presStyleLbl="node3" presStyleIdx="1" presStyleCnt="2" custFlipHor="1" custScaleX="160433" custLinFactNeighborX="82567" custLinFactNeighborY="-74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98002F-41C2-4596-AD76-404F85E815D3}" type="pres">
      <dgm:prSet presAssocID="{A1F9E6FF-0D71-4C4B-B43B-04EA1A0E91CA}" presName="horzThree" presStyleCnt="0"/>
      <dgm:spPr/>
    </dgm:pt>
    <dgm:pt modelId="{E12FD189-F54D-4DE5-9B2F-F527D60D9D9D}" type="pres">
      <dgm:prSet presAssocID="{7E0DEDCE-C97F-427F-8C81-9E879BEF507A}" presName="sibSpaceTwo" presStyleCnt="0"/>
      <dgm:spPr/>
    </dgm:pt>
    <dgm:pt modelId="{315B7632-6063-4D20-A8E6-83E2FADDB9A4}" type="pres">
      <dgm:prSet presAssocID="{46E018B8-48BE-4C8E-89EF-2823B2878E82}" presName="vertTwo" presStyleCnt="0"/>
      <dgm:spPr/>
    </dgm:pt>
    <dgm:pt modelId="{C034D18E-8EC8-451C-97DE-BADA118ABD8D}" type="pres">
      <dgm:prSet presAssocID="{46E018B8-48BE-4C8E-89EF-2823B2878E82}" presName="txTwo" presStyleLbl="node2" presStyleIdx="1" presStyleCnt="2" custScaleX="130923" custScaleY="950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122F685-AA3B-435C-8E89-3D2C52168730}" type="pres">
      <dgm:prSet presAssocID="{46E018B8-48BE-4C8E-89EF-2823B2878E82}" presName="horzTwo" presStyleCnt="0"/>
      <dgm:spPr/>
    </dgm:pt>
  </dgm:ptLst>
  <dgm:cxnLst>
    <dgm:cxn modelId="{63F7B2BF-2664-43C0-985F-5E126DF6D20E}" type="presOf" srcId="{AED7D450-37DA-4054-88B3-2DF689FBD2BC}" destId="{22D72C31-3987-48F3-A6BE-6AA124A8AE0E}" srcOrd="0" destOrd="0" presId="urn:microsoft.com/office/officeart/2005/8/layout/hierarchy4"/>
    <dgm:cxn modelId="{C4AEE684-B4A4-47D3-9080-EFFF4B674CA5}" type="presOf" srcId="{A1F9E6FF-0D71-4C4B-B43B-04EA1A0E91CA}" destId="{B16371C2-8327-40CA-AECB-C08B0D3A1EBF}" srcOrd="0" destOrd="0" presId="urn:microsoft.com/office/officeart/2005/8/layout/hierarchy4"/>
    <dgm:cxn modelId="{1D03B72A-9745-402A-B4C0-93EEBAA0CAE4}" type="presOf" srcId="{83EA8D03-B4D3-4249-A3B1-1D2167FDFAE3}" destId="{7F3B915D-7BFB-4B61-A781-47DDE8674247}" srcOrd="0" destOrd="0" presId="urn:microsoft.com/office/officeart/2005/8/layout/hierarchy4"/>
    <dgm:cxn modelId="{062852B6-1C3B-440E-9E15-B64D2FABD8FA}" type="presOf" srcId="{1DDC8269-1380-4260-A94A-C397DC13CEC5}" destId="{26A73537-2CC8-46C4-BFB2-F9CBB0C9E2DD}" srcOrd="0" destOrd="0" presId="urn:microsoft.com/office/officeart/2005/8/layout/hierarchy4"/>
    <dgm:cxn modelId="{35261524-3F71-4A4A-985B-8CD5883BBC12}" srcId="{83EA8D03-B4D3-4249-A3B1-1D2167FDFAE3}" destId="{AED7D450-37DA-4054-88B3-2DF689FBD2BC}" srcOrd="0" destOrd="0" parTransId="{45532FCA-7215-460C-9E6D-F7B1A51C9EA7}" sibTransId="{8EABCA80-5D98-4FC5-8F5E-0E00C6D9415A}"/>
    <dgm:cxn modelId="{C7BF02DE-4CCC-469E-BBEE-765ED05490B9}" srcId="{C4F30E74-14EC-470B-B748-C668FBDE724A}" destId="{46E018B8-48BE-4C8E-89EF-2823B2878E82}" srcOrd="1" destOrd="0" parTransId="{DF01503F-8952-4387-9FD0-4C266B3EBBA4}" sibTransId="{651C03F3-559B-4D1B-822F-CA8F22818A8F}"/>
    <dgm:cxn modelId="{45B8F24F-7B60-4BE6-B296-E2A937EA5E15}" srcId="{1DDC8269-1380-4260-A94A-C397DC13CEC5}" destId="{C4F30E74-14EC-470B-B748-C668FBDE724A}" srcOrd="0" destOrd="0" parTransId="{E40EBF43-3AB1-4AAF-B785-642447DE9809}" sibTransId="{70473903-F7FF-421F-90D8-7083818748FC}"/>
    <dgm:cxn modelId="{D0D871D2-88B9-4920-B211-E34A69EA66AB}" srcId="{83EA8D03-B4D3-4249-A3B1-1D2167FDFAE3}" destId="{A1F9E6FF-0D71-4C4B-B43B-04EA1A0E91CA}" srcOrd="1" destOrd="0" parTransId="{928A172A-A6F7-446D-8A5F-7FAA33C0FEAD}" sibTransId="{82FB47ED-FDC4-4F8F-B4E2-FE84C46DA47A}"/>
    <dgm:cxn modelId="{26F20A30-B05B-4C0B-B1BB-AA4EC8D018C8}" type="presOf" srcId="{46E018B8-48BE-4C8E-89EF-2823B2878E82}" destId="{C034D18E-8EC8-451C-97DE-BADA118ABD8D}" srcOrd="0" destOrd="0" presId="urn:microsoft.com/office/officeart/2005/8/layout/hierarchy4"/>
    <dgm:cxn modelId="{A7A9A6C9-CC80-4285-AB2A-5141B1EC6D69}" srcId="{C4F30E74-14EC-470B-B748-C668FBDE724A}" destId="{83EA8D03-B4D3-4249-A3B1-1D2167FDFAE3}" srcOrd="0" destOrd="0" parTransId="{F41E0D48-9E1D-4959-92B9-B280FB552DDA}" sibTransId="{7E0DEDCE-C97F-427F-8C81-9E879BEF507A}"/>
    <dgm:cxn modelId="{7EA56426-C68B-4AE7-ACC2-EFFD4D9C5A0D}" type="presOf" srcId="{C4F30E74-14EC-470B-B748-C668FBDE724A}" destId="{3B9478B5-2F91-4563-8C0A-F7AF2E50926E}" srcOrd="0" destOrd="0" presId="urn:microsoft.com/office/officeart/2005/8/layout/hierarchy4"/>
    <dgm:cxn modelId="{F1BE1300-950C-4870-A226-136BD46CF615}" type="presParOf" srcId="{26A73537-2CC8-46C4-BFB2-F9CBB0C9E2DD}" destId="{5FF8269B-4EC2-48BF-A1A2-FF7212092C8C}" srcOrd="0" destOrd="0" presId="urn:microsoft.com/office/officeart/2005/8/layout/hierarchy4"/>
    <dgm:cxn modelId="{73265A31-0B05-4A1A-B739-45A3199C2FFF}" type="presParOf" srcId="{5FF8269B-4EC2-48BF-A1A2-FF7212092C8C}" destId="{3B9478B5-2F91-4563-8C0A-F7AF2E50926E}" srcOrd="0" destOrd="0" presId="urn:microsoft.com/office/officeart/2005/8/layout/hierarchy4"/>
    <dgm:cxn modelId="{85B92D3D-FE76-43A0-BEE1-A088C4BC5AEC}" type="presParOf" srcId="{5FF8269B-4EC2-48BF-A1A2-FF7212092C8C}" destId="{9F877AE2-2B17-4458-A5EE-7DF595A7C64F}" srcOrd="1" destOrd="0" presId="urn:microsoft.com/office/officeart/2005/8/layout/hierarchy4"/>
    <dgm:cxn modelId="{8261557F-0D96-4753-8F78-AAD2C68990B4}" type="presParOf" srcId="{5FF8269B-4EC2-48BF-A1A2-FF7212092C8C}" destId="{A77BCCDE-3183-4287-973F-E7139CC3BF9E}" srcOrd="2" destOrd="0" presId="urn:microsoft.com/office/officeart/2005/8/layout/hierarchy4"/>
    <dgm:cxn modelId="{FF407382-1816-4A25-8D90-76DFB385B074}" type="presParOf" srcId="{A77BCCDE-3183-4287-973F-E7139CC3BF9E}" destId="{AD8E7834-3036-48DA-B0CA-53731B33CD54}" srcOrd="0" destOrd="0" presId="urn:microsoft.com/office/officeart/2005/8/layout/hierarchy4"/>
    <dgm:cxn modelId="{8EAFBD42-1D3B-4BB8-A235-EE5D98B3E853}" type="presParOf" srcId="{AD8E7834-3036-48DA-B0CA-53731B33CD54}" destId="{7F3B915D-7BFB-4B61-A781-47DDE8674247}" srcOrd="0" destOrd="0" presId="urn:microsoft.com/office/officeart/2005/8/layout/hierarchy4"/>
    <dgm:cxn modelId="{2B4DD7C3-02EB-4BAD-9572-6A612EA819BB}" type="presParOf" srcId="{AD8E7834-3036-48DA-B0CA-53731B33CD54}" destId="{FDA67628-4DC2-4A8B-8F29-E8F11AC7B08E}" srcOrd="1" destOrd="0" presId="urn:microsoft.com/office/officeart/2005/8/layout/hierarchy4"/>
    <dgm:cxn modelId="{7279C3C3-5720-4521-AFF6-2EFDE47D76CA}" type="presParOf" srcId="{AD8E7834-3036-48DA-B0CA-53731B33CD54}" destId="{FD13E4DC-8703-4FEB-A4FD-E4C00A402DAC}" srcOrd="2" destOrd="0" presId="urn:microsoft.com/office/officeart/2005/8/layout/hierarchy4"/>
    <dgm:cxn modelId="{A18FAF29-4C92-4F9C-B881-292A676787BA}" type="presParOf" srcId="{FD13E4DC-8703-4FEB-A4FD-E4C00A402DAC}" destId="{51F49843-A23A-4B87-AF5E-02CA934FC435}" srcOrd="0" destOrd="0" presId="urn:microsoft.com/office/officeart/2005/8/layout/hierarchy4"/>
    <dgm:cxn modelId="{3A887519-24B2-4CFA-B84F-3BB9F6C4732E}" type="presParOf" srcId="{51F49843-A23A-4B87-AF5E-02CA934FC435}" destId="{22D72C31-3987-48F3-A6BE-6AA124A8AE0E}" srcOrd="0" destOrd="0" presId="urn:microsoft.com/office/officeart/2005/8/layout/hierarchy4"/>
    <dgm:cxn modelId="{40539C97-F505-427A-9DBC-A32D9325F99C}" type="presParOf" srcId="{51F49843-A23A-4B87-AF5E-02CA934FC435}" destId="{E5BE765A-9B83-49D6-B7FD-4AE21E03D890}" srcOrd="1" destOrd="0" presId="urn:microsoft.com/office/officeart/2005/8/layout/hierarchy4"/>
    <dgm:cxn modelId="{4D16B553-7B53-4F20-8244-1B909BD2EB08}" type="presParOf" srcId="{FD13E4DC-8703-4FEB-A4FD-E4C00A402DAC}" destId="{69126D3F-C9DD-40B9-8527-AB31E062794C}" srcOrd="1" destOrd="0" presId="urn:microsoft.com/office/officeart/2005/8/layout/hierarchy4"/>
    <dgm:cxn modelId="{FB2CD1F8-33C9-4B6A-82A0-C80CCAD73ABF}" type="presParOf" srcId="{FD13E4DC-8703-4FEB-A4FD-E4C00A402DAC}" destId="{753AFF88-0CC4-4A4F-ADBB-1AA0CA1888AF}" srcOrd="2" destOrd="0" presId="urn:microsoft.com/office/officeart/2005/8/layout/hierarchy4"/>
    <dgm:cxn modelId="{30607AC4-F41B-445B-8449-A6272A36723E}" type="presParOf" srcId="{753AFF88-0CC4-4A4F-ADBB-1AA0CA1888AF}" destId="{B16371C2-8327-40CA-AECB-C08B0D3A1EBF}" srcOrd="0" destOrd="0" presId="urn:microsoft.com/office/officeart/2005/8/layout/hierarchy4"/>
    <dgm:cxn modelId="{36FC345B-EEEF-40CC-8B11-79703503B106}" type="presParOf" srcId="{753AFF88-0CC4-4A4F-ADBB-1AA0CA1888AF}" destId="{A498002F-41C2-4596-AD76-404F85E815D3}" srcOrd="1" destOrd="0" presId="urn:microsoft.com/office/officeart/2005/8/layout/hierarchy4"/>
    <dgm:cxn modelId="{16307A2F-33FD-45A6-913F-04F66E6E30E6}" type="presParOf" srcId="{A77BCCDE-3183-4287-973F-E7139CC3BF9E}" destId="{E12FD189-F54D-4DE5-9B2F-F527D60D9D9D}" srcOrd="1" destOrd="0" presId="urn:microsoft.com/office/officeart/2005/8/layout/hierarchy4"/>
    <dgm:cxn modelId="{0E84B5A6-CB25-4A4B-B273-77634A88ACB5}" type="presParOf" srcId="{A77BCCDE-3183-4287-973F-E7139CC3BF9E}" destId="{315B7632-6063-4D20-A8E6-83E2FADDB9A4}" srcOrd="2" destOrd="0" presId="urn:microsoft.com/office/officeart/2005/8/layout/hierarchy4"/>
    <dgm:cxn modelId="{03368294-6282-4FA8-BA3E-BF34E3097716}" type="presParOf" srcId="{315B7632-6063-4D20-A8E6-83E2FADDB9A4}" destId="{C034D18E-8EC8-451C-97DE-BADA118ABD8D}" srcOrd="0" destOrd="0" presId="urn:microsoft.com/office/officeart/2005/8/layout/hierarchy4"/>
    <dgm:cxn modelId="{6FE8638A-BDE4-45E2-9559-BC0E0A7AA72B}" type="presParOf" srcId="{315B7632-6063-4D20-A8E6-83E2FADDB9A4}" destId="{7122F685-AA3B-435C-8E89-3D2C52168730}" srcOrd="1" destOrd="0" presId="urn:microsoft.com/office/officeart/2005/8/layout/hierarchy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89BD3E-AF34-4525-9CB4-CCC7CC99E600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DCACBBE-0102-407C-AC7F-AD6469DD162F}">
      <dgm:prSet phldrT="[Текст]"/>
      <dgm:spPr/>
      <dgm:t>
        <a:bodyPr/>
        <a:lstStyle/>
        <a:p>
          <a:r>
            <a:rPr lang="ru-RU" dirty="0" smtClean="0"/>
            <a:t>Ограничение на проведение массовых мероприятия из-за пандемии</a:t>
          </a:r>
          <a:endParaRPr lang="ru-RU" dirty="0"/>
        </a:p>
      </dgm:t>
    </dgm:pt>
    <dgm:pt modelId="{6E812B29-52E2-42CA-80F0-1DADF3051276}" type="parTrans" cxnId="{BD21EF10-C4D4-41BE-BFBF-1DE32C0C1C8C}">
      <dgm:prSet/>
      <dgm:spPr/>
      <dgm:t>
        <a:bodyPr/>
        <a:lstStyle/>
        <a:p>
          <a:endParaRPr lang="ru-RU"/>
        </a:p>
      </dgm:t>
    </dgm:pt>
    <dgm:pt modelId="{E86D56FB-E153-49E1-9088-85C760F1927B}" type="sibTrans" cxnId="{BD21EF10-C4D4-41BE-BFBF-1DE32C0C1C8C}">
      <dgm:prSet/>
      <dgm:spPr/>
      <dgm:t>
        <a:bodyPr/>
        <a:lstStyle/>
        <a:p>
          <a:endParaRPr lang="ru-RU"/>
        </a:p>
      </dgm:t>
    </dgm:pt>
    <dgm:pt modelId="{1E68B95A-41BB-497D-8F4A-613354499A93}">
      <dgm:prSet phldrT="[Текст]"/>
      <dgm:spPr/>
      <dgm:t>
        <a:bodyPr/>
        <a:lstStyle/>
        <a:p>
          <a:r>
            <a:rPr lang="ru-RU" b="1" dirty="0" smtClean="0"/>
            <a:t>Мы не смогли собрать ребят для проведения очных занятий в школе </a:t>
          </a:r>
          <a:r>
            <a:rPr lang="ru-RU" b="1" dirty="0" err="1" smtClean="0"/>
            <a:t>юнкоров</a:t>
          </a:r>
          <a:r>
            <a:rPr lang="ru-RU" b="1" dirty="0" smtClean="0"/>
            <a:t> «Большой переменки», но всегда были на связи в </a:t>
          </a:r>
          <a:r>
            <a:rPr lang="ru-RU" b="1" dirty="0" err="1" smtClean="0"/>
            <a:t>соцсетях</a:t>
          </a:r>
          <a:r>
            <a:rPr lang="ru-RU" b="1" dirty="0" smtClean="0"/>
            <a:t>, разъясняли, анализировали, делали «разбор полётов», давали задания </a:t>
          </a:r>
          <a:r>
            <a:rPr lang="ru-RU" b="1" dirty="0" err="1" smtClean="0"/>
            <a:t>юнкорам</a:t>
          </a:r>
          <a:r>
            <a:rPr lang="ru-RU" b="1" dirty="0" smtClean="0"/>
            <a:t>.</a:t>
          </a:r>
          <a:endParaRPr lang="ru-RU" b="1" dirty="0"/>
        </a:p>
      </dgm:t>
    </dgm:pt>
    <dgm:pt modelId="{B7E69C9C-F17F-4AEB-A491-8FC8D105E457}" type="parTrans" cxnId="{45D878C3-A965-41E1-960F-6DA8B448EE20}">
      <dgm:prSet/>
      <dgm:spPr/>
      <dgm:t>
        <a:bodyPr/>
        <a:lstStyle/>
        <a:p>
          <a:endParaRPr lang="ru-RU"/>
        </a:p>
      </dgm:t>
    </dgm:pt>
    <dgm:pt modelId="{7D8C7C34-6DC9-4312-9D53-0FED2412D3B5}" type="sibTrans" cxnId="{45D878C3-A965-41E1-960F-6DA8B448EE20}">
      <dgm:prSet/>
      <dgm:spPr/>
      <dgm:t>
        <a:bodyPr/>
        <a:lstStyle/>
        <a:p>
          <a:endParaRPr lang="ru-RU"/>
        </a:p>
      </dgm:t>
    </dgm:pt>
    <dgm:pt modelId="{AE02EABC-2A91-4FFE-B612-B251F276CE77}">
      <dgm:prSet phldrT="[Текст]"/>
      <dgm:spPr/>
      <dgm:t>
        <a:bodyPr/>
        <a:lstStyle/>
        <a:p>
          <a:r>
            <a:rPr lang="ru-RU" dirty="0" smtClean="0"/>
            <a:t>Ограничение на доступ в учреждения образования</a:t>
          </a:r>
          <a:endParaRPr lang="ru-RU" dirty="0"/>
        </a:p>
      </dgm:t>
    </dgm:pt>
    <dgm:pt modelId="{64F57257-5530-4A75-B387-AC0C641C62C9}" type="parTrans" cxnId="{9C6013A0-BBB0-4517-81A6-F07873F5C017}">
      <dgm:prSet/>
      <dgm:spPr/>
      <dgm:t>
        <a:bodyPr/>
        <a:lstStyle/>
        <a:p>
          <a:endParaRPr lang="ru-RU"/>
        </a:p>
      </dgm:t>
    </dgm:pt>
    <dgm:pt modelId="{E2BC0675-007A-4CC9-A493-D051C41D84CB}" type="sibTrans" cxnId="{9C6013A0-BBB0-4517-81A6-F07873F5C017}">
      <dgm:prSet/>
      <dgm:spPr/>
      <dgm:t>
        <a:bodyPr/>
        <a:lstStyle/>
        <a:p>
          <a:endParaRPr lang="ru-RU"/>
        </a:p>
      </dgm:t>
    </dgm:pt>
    <dgm:pt modelId="{FD1BFBC3-37BA-4146-9772-1237C4CE57DD}">
      <dgm:prSet phldrT="[Текст]"/>
      <dgm:spPr/>
      <dgm:t>
        <a:bodyPr/>
        <a:lstStyle/>
        <a:p>
          <a:r>
            <a:rPr lang="ru-RU" b="1" dirty="0" smtClean="0"/>
            <a:t>К сожалению, в нашем регионе из-за пандемии не пускали в школы и учреждения </a:t>
          </a:r>
          <a:r>
            <a:rPr lang="ru-RU" b="1" dirty="0" err="1" smtClean="0"/>
            <a:t>допобразования</a:t>
          </a:r>
          <a:r>
            <a:rPr lang="ru-RU" b="1" dirty="0" smtClean="0"/>
            <a:t> людей со стороны, поэтому пришлось распространять информацию о конкурсах и работе Белгородского отделения ЛЮЖ через </a:t>
          </a:r>
          <a:r>
            <a:rPr lang="ru-RU" b="1" dirty="0" err="1" smtClean="0"/>
            <a:t>соцсети</a:t>
          </a:r>
          <a:r>
            <a:rPr lang="ru-RU" b="1" dirty="0" smtClean="0"/>
            <a:t>.</a:t>
          </a:r>
          <a:endParaRPr lang="ru-RU" b="1" dirty="0"/>
        </a:p>
      </dgm:t>
    </dgm:pt>
    <dgm:pt modelId="{ADD129E5-4A1D-4039-B509-2A0B2CB787A1}" type="parTrans" cxnId="{8E46C6FA-C445-463D-A9EC-5EA24DCA1DAF}">
      <dgm:prSet/>
      <dgm:spPr/>
      <dgm:t>
        <a:bodyPr/>
        <a:lstStyle/>
        <a:p>
          <a:endParaRPr lang="ru-RU"/>
        </a:p>
      </dgm:t>
    </dgm:pt>
    <dgm:pt modelId="{F77F49C6-7618-4732-9850-9880DFBDFD81}" type="sibTrans" cxnId="{8E46C6FA-C445-463D-A9EC-5EA24DCA1DAF}">
      <dgm:prSet/>
      <dgm:spPr/>
      <dgm:t>
        <a:bodyPr/>
        <a:lstStyle/>
        <a:p>
          <a:endParaRPr lang="ru-RU"/>
        </a:p>
      </dgm:t>
    </dgm:pt>
    <dgm:pt modelId="{37023DB9-BD05-40C1-800E-93104BEF25DD}">
      <dgm:prSet phldrT="[Текст]"/>
      <dgm:spPr/>
      <dgm:t>
        <a:bodyPr/>
        <a:lstStyle/>
        <a:p>
          <a:r>
            <a:rPr lang="ru-RU" dirty="0" smtClean="0"/>
            <a:t>Сокращение количества мероприятий</a:t>
          </a:r>
          <a:endParaRPr lang="ru-RU" dirty="0"/>
        </a:p>
      </dgm:t>
    </dgm:pt>
    <dgm:pt modelId="{7C80900A-CB40-4E80-BD61-206460B4636D}" type="parTrans" cxnId="{F68FB9B4-462D-42F6-AD5A-978DBBD34086}">
      <dgm:prSet/>
      <dgm:spPr/>
      <dgm:t>
        <a:bodyPr/>
        <a:lstStyle/>
        <a:p>
          <a:endParaRPr lang="ru-RU"/>
        </a:p>
      </dgm:t>
    </dgm:pt>
    <dgm:pt modelId="{BEE66DD2-1350-4446-BD0C-CFCB6AE9DAE1}" type="sibTrans" cxnId="{F68FB9B4-462D-42F6-AD5A-978DBBD34086}">
      <dgm:prSet/>
      <dgm:spPr/>
      <dgm:t>
        <a:bodyPr/>
        <a:lstStyle/>
        <a:p>
          <a:endParaRPr lang="ru-RU"/>
        </a:p>
      </dgm:t>
    </dgm:pt>
    <dgm:pt modelId="{B33E7BEE-AE5B-48A5-9D6B-8F5B8D3188DC}">
      <dgm:prSet phldrT="[Текст]"/>
      <dgm:spPr/>
      <dgm:t>
        <a:bodyPr/>
        <a:lstStyle/>
        <a:p>
          <a:r>
            <a:rPr lang="ru-RU" b="1" dirty="0" smtClean="0"/>
            <a:t>Одни наши </a:t>
          </a:r>
          <a:r>
            <a:rPr lang="ru-RU" b="1" dirty="0" err="1" smtClean="0"/>
            <a:t>юнкоры</a:t>
          </a:r>
          <a:r>
            <a:rPr lang="ru-RU" b="1" dirty="0" smtClean="0"/>
            <a:t> часто спрашивали: о чём же писать, если всё закрыто и вокруг ничего не происходит? Другие отвечали: если вокруг ничего не происходит, организуйте что-то сами. И в итоге, несмотря на всякие запреты и ограничения, </a:t>
          </a:r>
          <a:r>
            <a:rPr lang="ru-RU" b="1" dirty="0" err="1" smtClean="0"/>
            <a:t>юнокровская</a:t>
          </a:r>
          <a:r>
            <a:rPr lang="ru-RU" b="1" dirty="0" smtClean="0"/>
            <a:t> активность не уменьшилась, даже наоборот – ребята научились находить интересные темы вокруг себя. </a:t>
          </a:r>
          <a:endParaRPr lang="ru-RU" b="1" dirty="0"/>
        </a:p>
      </dgm:t>
    </dgm:pt>
    <dgm:pt modelId="{06ED7587-5F26-43E6-BFCD-60260FC4AE1E}" type="parTrans" cxnId="{243D0BD9-FE04-4A68-9B35-7BF7A57377DA}">
      <dgm:prSet/>
      <dgm:spPr/>
      <dgm:t>
        <a:bodyPr/>
        <a:lstStyle/>
        <a:p>
          <a:endParaRPr lang="ru-RU"/>
        </a:p>
      </dgm:t>
    </dgm:pt>
    <dgm:pt modelId="{F102F255-4D12-4E22-A16C-4F3AD3C3DDCE}" type="sibTrans" cxnId="{243D0BD9-FE04-4A68-9B35-7BF7A57377DA}">
      <dgm:prSet/>
      <dgm:spPr/>
      <dgm:t>
        <a:bodyPr/>
        <a:lstStyle/>
        <a:p>
          <a:endParaRPr lang="ru-RU"/>
        </a:p>
      </dgm:t>
    </dgm:pt>
    <dgm:pt modelId="{6DF7228A-6F87-4957-9917-17AAB6C87D1D}" type="pres">
      <dgm:prSet presAssocID="{3689BD3E-AF34-4525-9CB4-CCC7CC99E60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209409C-4D5F-4999-B55A-9592737F1D1D}" type="pres">
      <dgm:prSet presAssocID="{0DCACBBE-0102-407C-AC7F-AD6469DD162F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16601-D666-4D49-9377-DB73CC4D438C}" type="pres">
      <dgm:prSet presAssocID="{0DCACBBE-0102-407C-AC7F-AD6469DD162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EEE3E5-A780-414E-9219-079E0A2EAFAA}" type="pres">
      <dgm:prSet presAssocID="{AE02EABC-2A91-4FFE-B612-B251F276CE77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B24B7-3BED-488E-B6A2-30BDABF83E8B}" type="pres">
      <dgm:prSet presAssocID="{AE02EABC-2A91-4FFE-B612-B251F276CE77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460156-98B0-4CD5-BEFB-8AF01CFCA05C}" type="pres">
      <dgm:prSet presAssocID="{37023DB9-BD05-40C1-800E-93104BEF25DD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37975-0C2C-449C-BB0B-7834F76B029E}" type="pres">
      <dgm:prSet presAssocID="{37023DB9-BD05-40C1-800E-93104BEF25D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3D0BD9-FE04-4A68-9B35-7BF7A57377DA}" srcId="{37023DB9-BD05-40C1-800E-93104BEF25DD}" destId="{B33E7BEE-AE5B-48A5-9D6B-8F5B8D3188DC}" srcOrd="0" destOrd="0" parTransId="{06ED7587-5F26-43E6-BFCD-60260FC4AE1E}" sibTransId="{F102F255-4D12-4E22-A16C-4F3AD3C3DDCE}"/>
    <dgm:cxn modelId="{9C6013A0-BBB0-4517-81A6-F07873F5C017}" srcId="{3689BD3E-AF34-4525-9CB4-CCC7CC99E600}" destId="{AE02EABC-2A91-4FFE-B612-B251F276CE77}" srcOrd="1" destOrd="0" parTransId="{64F57257-5530-4A75-B387-AC0C641C62C9}" sibTransId="{E2BC0675-007A-4CC9-A493-D051C41D84CB}"/>
    <dgm:cxn modelId="{A83A34AD-64D0-4C92-A68B-A56A6EE3A106}" type="presOf" srcId="{0DCACBBE-0102-407C-AC7F-AD6469DD162F}" destId="{3209409C-4D5F-4999-B55A-9592737F1D1D}" srcOrd="0" destOrd="0" presId="urn:microsoft.com/office/officeart/2009/3/layout/IncreasingArrowsProcess"/>
    <dgm:cxn modelId="{4604C42E-90AF-4EFD-A8C6-7293CCE02B38}" type="presOf" srcId="{3689BD3E-AF34-4525-9CB4-CCC7CC99E600}" destId="{6DF7228A-6F87-4957-9917-17AAB6C87D1D}" srcOrd="0" destOrd="0" presId="urn:microsoft.com/office/officeart/2009/3/layout/IncreasingArrowsProcess"/>
    <dgm:cxn modelId="{6141FECE-629D-450C-A6EF-23039D1F98A5}" type="presOf" srcId="{B33E7BEE-AE5B-48A5-9D6B-8F5B8D3188DC}" destId="{32837975-0C2C-449C-BB0B-7834F76B029E}" srcOrd="0" destOrd="0" presId="urn:microsoft.com/office/officeart/2009/3/layout/IncreasingArrowsProcess"/>
    <dgm:cxn modelId="{9C9C66E5-08E3-41F0-BDF5-FD938FE879EB}" type="presOf" srcId="{1E68B95A-41BB-497D-8F4A-613354499A93}" destId="{49B16601-D666-4D49-9377-DB73CC4D438C}" srcOrd="0" destOrd="0" presId="urn:microsoft.com/office/officeart/2009/3/layout/IncreasingArrowsProcess"/>
    <dgm:cxn modelId="{34FF0968-443E-4F56-912C-52F55D823E32}" type="presOf" srcId="{AE02EABC-2A91-4FFE-B612-B251F276CE77}" destId="{01EEE3E5-A780-414E-9219-079E0A2EAFAA}" srcOrd="0" destOrd="0" presId="urn:microsoft.com/office/officeart/2009/3/layout/IncreasingArrowsProcess"/>
    <dgm:cxn modelId="{45D878C3-A965-41E1-960F-6DA8B448EE20}" srcId="{0DCACBBE-0102-407C-AC7F-AD6469DD162F}" destId="{1E68B95A-41BB-497D-8F4A-613354499A93}" srcOrd="0" destOrd="0" parTransId="{B7E69C9C-F17F-4AEB-A491-8FC8D105E457}" sibTransId="{7D8C7C34-6DC9-4312-9D53-0FED2412D3B5}"/>
    <dgm:cxn modelId="{BD21EF10-C4D4-41BE-BFBF-1DE32C0C1C8C}" srcId="{3689BD3E-AF34-4525-9CB4-CCC7CC99E600}" destId="{0DCACBBE-0102-407C-AC7F-AD6469DD162F}" srcOrd="0" destOrd="0" parTransId="{6E812B29-52E2-42CA-80F0-1DADF3051276}" sibTransId="{E86D56FB-E153-49E1-9088-85C760F1927B}"/>
    <dgm:cxn modelId="{F68FB9B4-462D-42F6-AD5A-978DBBD34086}" srcId="{3689BD3E-AF34-4525-9CB4-CCC7CC99E600}" destId="{37023DB9-BD05-40C1-800E-93104BEF25DD}" srcOrd="2" destOrd="0" parTransId="{7C80900A-CB40-4E80-BD61-206460B4636D}" sibTransId="{BEE66DD2-1350-4446-BD0C-CFCB6AE9DAE1}"/>
    <dgm:cxn modelId="{8E46C6FA-C445-463D-A9EC-5EA24DCA1DAF}" srcId="{AE02EABC-2A91-4FFE-B612-B251F276CE77}" destId="{FD1BFBC3-37BA-4146-9772-1237C4CE57DD}" srcOrd="0" destOrd="0" parTransId="{ADD129E5-4A1D-4039-B509-2A0B2CB787A1}" sibTransId="{F77F49C6-7618-4732-9850-9880DFBDFD81}"/>
    <dgm:cxn modelId="{0844E69E-C0CE-4A49-9D64-A774B594EB3D}" type="presOf" srcId="{37023DB9-BD05-40C1-800E-93104BEF25DD}" destId="{E8460156-98B0-4CD5-BEFB-8AF01CFCA05C}" srcOrd="0" destOrd="0" presId="urn:microsoft.com/office/officeart/2009/3/layout/IncreasingArrowsProcess"/>
    <dgm:cxn modelId="{15AB6DD3-F64F-4AC8-B23E-752F561485B5}" type="presOf" srcId="{FD1BFBC3-37BA-4146-9772-1237C4CE57DD}" destId="{BC7B24B7-3BED-488E-B6A2-30BDABF83E8B}" srcOrd="0" destOrd="0" presId="urn:microsoft.com/office/officeart/2009/3/layout/IncreasingArrowsProcess"/>
    <dgm:cxn modelId="{76890661-A6FF-4E4D-8CC2-AA1788313830}" type="presParOf" srcId="{6DF7228A-6F87-4957-9917-17AAB6C87D1D}" destId="{3209409C-4D5F-4999-B55A-9592737F1D1D}" srcOrd="0" destOrd="0" presId="urn:microsoft.com/office/officeart/2009/3/layout/IncreasingArrowsProcess"/>
    <dgm:cxn modelId="{9007C9F2-1C51-4917-A209-126DD3E3EABA}" type="presParOf" srcId="{6DF7228A-6F87-4957-9917-17AAB6C87D1D}" destId="{49B16601-D666-4D49-9377-DB73CC4D438C}" srcOrd="1" destOrd="0" presId="urn:microsoft.com/office/officeart/2009/3/layout/IncreasingArrowsProcess"/>
    <dgm:cxn modelId="{0B4DCB31-8341-4A12-BFCB-C0C589E473B6}" type="presParOf" srcId="{6DF7228A-6F87-4957-9917-17AAB6C87D1D}" destId="{01EEE3E5-A780-414E-9219-079E0A2EAFAA}" srcOrd="2" destOrd="0" presId="urn:microsoft.com/office/officeart/2009/3/layout/IncreasingArrowsProcess"/>
    <dgm:cxn modelId="{25E8BEB6-D4C3-4C01-84CB-5FDD60F99265}" type="presParOf" srcId="{6DF7228A-6F87-4957-9917-17AAB6C87D1D}" destId="{BC7B24B7-3BED-488E-B6A2-30BDABF83E8B}" srcOrd="3" destOrd="0" presId="urn:microsoft.com/office/officeart/2009/3/layout/IncreasingArrowsProcess"/>
    <dgm:cxn modelId="{C2F02FF0-489B-4DC0-ABFC-F6422B5DD828}" type="presParOf" srcId="{6DF7228A-6F87-4957-9917-17AAB6C87D1D}" destId="{E8460156-98B0-4CD5-BEFB-8AF01CFCA05C}" srcOrd="4" destOrd="0" presId="urn:microsoft.com/office/officeart/2009/3/layout/IncreasingArrowsProcess"/>
    <dgm:cxn modelId="{3A1EDACC-B02C-47D1-9609-1FDD7EA97678}" type="presParOf" srcId="{6DF7228A-6F87-4957-9917-17AAB6C87D1D}" destId="{32837975-0C2C-449C-BB0B-7834F76B029E}" srcOrd="5" destOrd="0" presId="urn:microsoft.com/office/officeart/2009/3/layout/IncreasingArrows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D2815B-A996-42FB-8F71-ABEA16F4E1D0}" type="doc">
      <dgm:prSet loTypeId="urn:microsoft.com/office/officeart/2005/8/layout/vList3#1" loCatId="pictur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91A7FFE-08F4-4AAA-ADFC-F4038E7DE336}">
      <dgm:prSet phldrT="[Текст]"/>
      <dgm:spPr/>
      <dgm:t>
        <a:bodyPr/>
        <a:lstStyle/>
        <a:p>
          <a:r>
            <a:rPr lang="ru-RU" b="1" dirty="0" smtClean="0"/>
            <a:t>1. В 2021 году белгородская молодежная редакция «Журфикс» - одна из </a:t>
          </a:r>
          <a:r>
            <a:rPr lang="ru-RU" b="1" dirty="0" err="1" smtClean="0"/>
            <a:t>медиаточек</a:t>
          </a:r>
          <a:r>
            <a:rPr lang="ru-RU" b="1" dirty="0" smtClean="0"/>
            <a:t> Белгородской ЛЮЖ - стала опорным центром волонтёров </a:t>
          </a:r>
          <a:r>
            <a:rPr lang="ru-RU" b="1" dirty="0" err="1" smtClean="0"/>
            <a:t>медиабезопасности</a:t>
          </a:r>
          <a:r>
            <a:rPr lang="ru-RU" b="1" dirty="0" smtClean="0"/>
            <a:t> Лиги юных журналистов России, выиграв грант Лиги юных журналистов. </a:t>
          </a:r>
          <a:r>
            <a:rPr lang="ru-RU" dirty="0"/>
            <a:t/>
          </a:r>
          <a:br>
            <a:rPr lang="ru-RU" dirty="0"/>
          </a:br>
          <a:r>
            <a:rPr lang="ru-RU" dirty="0" smtClean="0"/>
            <a:t>(проведено более 10 </a:t>
          </a:r>
          <a:r>
            <a:rPr lang="ru-RU" dirty="0" err="1" smtClean="0"/>
            <a:t>воркшопов</a:t>
          </a:r>
          <a:r>
            <a:rPr lang="ru-RU" dirty="0" smtClean="0"/>
            <a:t> для детей и подростков) и получила Гран-при в конкурсе публичных отчётов.</a:t>
          </a:r>
        </a:p>
        <a:p>
          <a:r>
            <a:rPr lang="ru-RU" b="1" dirty="0" smtClean="0"/>
            <a:t>2. Журнал «Большая переменка» получил диплом 1 степени в конкурсе «Медиаточка-2021»</a:t>
          </a:r>
        </a:p>
        <a:p>
          <a:endParaRPr lang="ru-RU" dirty="0" smtClean="0"/>
        </a:p>
        <a:p>
          <a:endParaRPr lang="ru-RU" dirty="0" smtClean="0"/>
        </a:p>
        <a:p>
          <a:endParaRPr lang="ru-RU" dirty="0"/>
        </a:p>
      </dgm:t>
    </dgm:pt>
    <dgm:pt modelId="{2B41E6A7-655E-42A7-9CF4-B0E8435CC97A}" type="parTrans" cxnId="{5D47CE88-80B4-42CE-9FFA-B0ACB1460BCE}">
      <dgm:prSet/>
      <dgm:spPr/>
      <dgm:t>
        <a:bodyPr/>
        <a:lstStyle/>
        <a:p>
          <a:endParaRPr lang="ru-RU"/>
        </a:p>
      </dgm:t>
    </dgm:pt>
    <dgm:pt modelId="{617446FC-5E5A-455D-8FDC-E65136902A82}" type="sibTrans" cxnId="{5D47CE88-80B4-42CE-9FFA-B0ACB1460BCE}">
      <dgm:prSet/>
      <dgm:spPr/>
      <dgm:t>
        <a:bodyPr/>
        <a:lstStyle/>
        <a:p>
          <a:endParaRPr lang="ru-RU"/>
        </a:p>
      </dgm:t>
    </dgm:pt>
    <dgm:pt modelId="{771A28E6-EC44-4CD6-A7BF-E2038A51DE1D}" type="pres">
      <dgm:prSet presAssocID="{E7D2815B-A996-42FB-8F71-ABEA16F4E1D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9FD0D4-5103-49A3-9223-D8067738B4BE}" type="pres">
      <dgm:prSet presAssocID="{E91A7FFE-08F4-4AAA-ADFC-F4038E7DE336}" presName="composite" presStyleCnt="0"/>
      <dgm:spPr/>
    </dgm:pt>
    <dgm:pt modelId="{9AC68BFE-255D-4BB7-B559-0A17460CEE49}" type="pres">
      <dgm:prSet presAssocID="{E91A7FFE-08F4-4AAA-ADFC-F4038E7DE336}" presName="imgShp" presStyleLbl="fgImgPlace1" presStyleIdx="0" presStyleCnt="1" custScaleX="77061" custScaleY="75431" custLinFactNeighborX="-18762" custLinFactNeighborY="1916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AC0FE9B1-9255-46A0-A913-F6CCF46C7EF4}" type="pres">
      <dgm:prSet presAssocID="{E91A7FFE-08F4-4AAA-ADFC-F4038E7DE336}" presName="txShp" presStyleLbl="node1" presStyleIdx="0" presStyleCnt="1" custScaleX="144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5F9C6C-A9A9-49D0-9C81-D43D70A161C0}" type="presOf" srcId="{E91A7FFE-08F4-4AAA-ADFC-F4038E7DE336}" destId="{AC0FE9B1-9255-46A0-A913-F6CCF46C7EF4}" srcOrd="0" destOrd="0" presId="urn:microsoft.com/office/officeart/2005/8/layout/vList3#1"/>
    <dgm:cxn modelId="{5D47CE88-80B4-42CE-9FFA-B0ACB1460BCE}" srcId="{E7D2815B-A996-42FB-8F71-ABEA16F4E1D0}" destId="{E91A7FFE-08F4-4AAA-ADFC-F4038E7DE336}" srcOrd="0" destOrd="0" parTransId="{2B41E6A7-655E-42A7-9CF4-B0E8435CC97A}" sibTransId="{617446FC-5E5A-455D-8FDC-E65136902A82}"/>
    <dgm:cxn modelId="{E008AD83-282C-46EF-A795-AE56DF188C5F}" type="presOf" srcId="{E7D2815B-A996-42FB-8F71-ABEA16F4E1D0}" destId="{771A28E6-EC44-4CD6-A7BF-E2038A51DE1D}" srcOrd="0" destOrd="0" presId="urn:microsoft.com/office/officeart/2005/8/layout/vList3#1"/>
    <dgm:cxn modelId="{F94AC737-AF0F-488F-B32E-C1427D0304CF}" type="presParOf" srcId="{771A28E6-EC44-4CD6-A7BF-E2038A51DE1D}" destId="{2E9FD0D4-5103-49A3-9223-D8067738B4BE}" srcOrd="0" destOrd="0" presId="urn:microsoft.com/office/officeart/2005/8/layout/vList3#1"/>
    <dgm:cxn modelId="{732C677D-D361-4517-A07B-BC6EC0F07ED9}" type="presParOf" srcId="{2E9FD0D4-5103-49A3-9223-D8067738B4BE}" destId="{9AC68BFE-255D-4BB7-B559-0A17460CEE49}" srcOrd="0" destOrd="0" presId="urn:microsoft.com/office/officeart/2005/8/layout/vList3#1"/>
    <dgm:cxn modelId="{160DFA93-7167-4C35-8BA8-58D5A7BA721C}" type="presParOf" srcId="{2E9FD0D4-5103-49A3-9223-D8067738B4BE}" destId="{AC0FE9B1-9255-46A0-A913-F6CCF46C7EF4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2815B-A996-42FB-8F71-ABEA16F4E1D0}" type="doc">
      <dgm:prSet loTypeId="urn:microsoft.com/office/officeart/2005/8/layout/pList2#1" loCatId="picture" qsTypeId="urn:microsoft.com/office/officeart/2005/8/quickstyle/simple1" qsCatId="simple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E91A7FFE-08F4-4AAA-ADFC-F4038E7DE336}">
      <dgm:prSet phldrT="[Текст]" custT="1"/>
      <dgm:spPr/>
      <dgm:t>
        <a:bodyPr/>
        <a:lstStyle/>
        <a:p>
          <a:r>
            <a:rPr lang="ru-RU" sz="1600" b="1" dirty="0"/>
            <a:t>Мероприятие 1 </a:t>
          </a:r>
          <a:r>
            <a:rPr lang="ru-RU" sz="1200" b="1" dirty="0"/>
            <a:t/>
          </a:r>
          <a:br>
            <a:rPr lang="ru-RU" sz="1200" b="1" dirty="0"/>
          </a:br>
          <a:r>
            <a:rPr lang="ru-RU" sz="1200" b="1" dirty="0" smtClean="0">
              <a:solidFill>
                <a:schemeClr val="tx1"/>
              </a:solidFill>
            </a:rPr>
            <a:t>Проведение </a:t>
          </a:r>
          <a:r>
            <a:rPr lang="ru-RU" sz="1200" b="1" dirty="0" err="1" smtClean="0">
              <a:solidFill>
                <a:schemeClr val="tx1"/>
              </a:solidFill>
            </a:rPr>
            <a:t>воркшопов</a:t>
          </a:r>
          <a:r>
            <a:rPr lang="ru-RU" sz="1200" b="1" dirty="0" smtClean="0">
              <a:solidFill>
                <a:schemeClr val="tx1"/>
              </a:solidFill>
            </a:rPr>
            <a:t> в формате «Дети – детям»  от опорного центра </a:t>
          </a:r>
          <a:r>
            <a:rPr lang="ru-RU" sz="1200" b="1" dirty="0" err="1" smtClean="0">
              <a:solidFill>
                <a:schemeClr val="tx1"/>
              </a:solidFill>
            </a:rPr>
            <a:t>медиабезопасности</a:t>
          </a:r>
          <a:r>
            <a:rPr lang="ru-RU" sz="1200" b="1" dirty="0" smtClean="0">
              <a:solidFill>
                <a:schemeClr val="tx1"/>
              </a:solidFill>
            </a:rPr>
            <a:t> в регионе – </a:t>
          </a:r>
          <a:r>
            <a:rPr lang="ru-RU" sz="1200" b="1" dirty="0" err="1" smtClean="0">
              <a:solidFill>
                <a:schemeClr val="tx1"/>
              </a:solidFill>
            </a:rPr>
            <a:t>медиащколы</a:t>
          </a:r>
          <a:r>
            <a:rPr lang="ru-RU" sz="1200" b="1" dirty="0" smtClean="0">
              <a:solidFill>
                <a:schemeClr val="tx1"/>
              </a:solidFill>
            </a:rPr>
            <a:t> «</a:t>
          </a:r>
          <a:r>
            <a:rPr lang="ru-RU" sz="1200" b="1" dirty="0" err="1" smtClean="0">
              <a:solidFill>
                <a:schemeClr val="tx1"/>
              </a:solidFill>
            </a:rPr>
            <a:t>ЖурФикс</a:t>
          </a:r>
          <a:r>
            <a:rPr lang="ru-RU" sz="1200" b="1" dirty="0" smtClean="0">
              <a:solidFill>
                <a:schemeClr val="tx1"/>
              </a:solidFill>
            </a:rPr>
            <a:t>»</a:t>
          </a:r>
          <a:endParaRPr lang="ru-RU" sz="1200" b="1" dirty="0">
            <a:solidFill>
              <a:schemeClr val="tx1"/>
            </a:solidFill>
          </a:endParaRPr>
        </a:p>
      </dgm:t>
    </dgm:pt>
    <dgm:pt modelId="{2B41E6A7-655E-42A7-9CF4-B0E8435CC97A}" type="parTrans" cxnId="{5D47CE88-80B4-42CE-9FFA-B0ACB1460BCE}">
      <dgm:prSet/>
      <dgm:spPr/>
      <dgm:t>
        <a:bodyPr/>
        <a:lstStyle/>
        <a:p>
          <a:endParaRPr lang="ru-RU"/>
        </a:p>
      </dgm:t>
    </dgm:pt>
    <dgm:pt modelId="{617446FC-5E5A-455D-8FDC-E65136902A82}" type="sibTrans" cxnId="{5D47CE88-80B4-42CE-9FFA-B0ACB1460BCE}">
      <dgm:prSet/>
      <dgm:spPr/>
      <dgm:t>
        <a:bodyPr/>
        <a:lstStyle/>
        <a:p>
          <a:endParaRPr lang="ru-RU"/>
        </a:p>
      </dgm:t>
    </dgm:pt>
    <dgm:pt modelId="{89E7B3D9-E370-43FC-A12B-549C14E45A68}">
      <dgm:prSet phldrT="[Текст]" custT="1"/>
      <dgm:spPr/>
      <dgm:t>
        <a:bodyPr/>
        <a:lstStyle/>
        <a:p>
          <a:r>
            <a:rPr lang="ru-RU" sz="1600" b="1" dirty="0"/>
            <a:t>Мероприятие 2</a:t>
          </a:r>
          <a:r>
            <a:rPr lang="ru-RU" sz="1200" dirty="0"/>
            <a:t/>
          </a:r>
          <a:br>
            <a:rPr lang="ru-RU" sz="1200" dirty="0"/>
          </a:br>
          <a:r>
            <a:rPr lang="ru-RU" sz="1200" b="1" dirty="0" smtClean="0">
              <a:solidFill>
                <a:schemeClr val="tx1"/>
              </a:solidFill>
            </a:rPr>
            <a:t>Проведение областных </a:t>
          </a:r>
          <a:r>
            <a:rPr lang="ru-RU" sz="1200" b="1" dirty="0" err="1" smtClean="0">
              <a:solidFill>
                <a:schemeClr val="tx1"/>
              </a:solidFill>
            </a:rPr>
            <a:t>медиаконкурсов</a:t>
          </a:r>
          <a:r>
            <a:rPr lang="ru-RU" sz="1200" b="1" dirty="0" smtClean="0">
              <a:solidFill>
                <a:schemeClr val="tx1"/>
              </a:solidFill>
            </a:rPr>
            <a:t> «</a:t>
          </a:r>
          <a:r>
            <a:rPr lang="ru-RU" sz="1200" b="1" dirty="0" err="1" smtClean="0">
              <a:solidFill>
                <a:schemeClr val="tx1"/>
              </a:solidFill>
            </a:rPr>
            <a:t>Юнкор</a:t>
          </a:r>
          <a:r>
            <a:rPr lang="ru-RU" sz="1200" b="1" dirty="0" smtClean="0">
              <a:solidFill>
                <a:schemeClr val="tx1"/>
              </a:solidFill>
            </a:rPr>
            <a:t> месяца» и «</a:t>
          </a:r>
          <a:r>
            <a:rPr lang="ru-RU" sz="1200" b="1" dirty="0" err="1" smtClean="0">
              <a:solidFill>
                <a:schemeClr val="tx1"/>
              </a:solidFill>
            </a:rPr>
            <a:t>Юнкор</a:t>
          </a:r>
          <a:r>
            <a:rPr lang="ru-RU" sz="1200" b="1" dirty="0" smtClean="0">
              <a:solidFill>
                <a:schemeClr val="tx1"/>
              </a:solidFill>
            </a:rPr>
            <a:t> года»</a:t>
          </a:r>
          <a:endParaRPr lang="ru-RU" sz="1200" b="1" dirty="0">
            <a:solidFill>
              <a:schemeClr val="tx1"/>
            </a:solidFill>
          </a:endParaRPr>
        </a:p>
      </dgm:t>
    </dgm:pt>
    <dgm:pt modelId="{858FAA76-6EF3-4C88-95B3-48F2E8D48E90}" type="parTrans" cxnId="{D4A5E448-24C7-4866-9A43-100C50C70B66}">
      <dgm:prSet/>
      <dgm:spPr/>
      <dgm:t>
        <a:bodyPr/>
        <a:lstStyle/>
        <a:p>
          <a:endParaRPr lang="ru-RU"/>
        </a:p>
      </dgm:t>
    </dgm:pt>
    <dgm:pt modelId="{DD159609-3673-47E7-BD5B-A7FF44E79F8F}" type="sibTrans" cxnId="{D4A5E448-24C7-4866-9A43-100C50C70B66}">
      <dgm:prSet/>
      <dgm:spPr/>
      <dgm:t>
        <a:bodyPr/>
        <a:lstStyle/>
        <a:p>
          <a:endParaRPr lang="ru-RU"/>
        </a:p>
      </dgm:t>
    </dgm:pt>
    <dgm:pt modelId="{51726308-6558-45FA-8F4A-00BBF261831F}">
      <dgm:prSet phldrT="[Текст]" custT="1"/>
      <dgm:spPr/>
      <dgm:t>
        <a:bodyPr/>
        <a:lstStyle/>
        <a:p>
          <a:r>
            <a:rPr lang="ru-RU" sz="1600" b="1" dirty="0" smtClean="0"/>
            <a:t>Мероприятие 4</a:t>
          </a:r>
        </a:p>
        <a:p>
          <a:r>
            <a:rPr lang="ru-RU" sz="1200" b="1" dirty="0" smtClean="0">
              <a:solidFill>
                <a:schemeClr val="tx1"/>
              </a:solidFill>
            </a:rPr>
            <a:t>Участие </a:t>
          </a:r>
          <a:r>
            <a:rPr lang="ru-RU" sz="1200" b="1" dirty="0" err="1" smtClean="0">
              <a:solidFill>
                <a:schemeClr val="tx1"/>
              </a:solidFill>
            </a:rPr>
            <a:t>юнкоров</a:t>
          </a:r>
          <a:r>
            <a:rPr lang="ru-RU" sz="1200" b="1" dirty="0" smtClean="0">
              <a:solidFill>
                <a:schemeClr val="tx1"/>
              </a:solidFill>
            </a:rPr>
            <a:t> Белгородской ЛЮЖ во всероссийских и межрегиональных </a:t>
          </a:r>
          <a:r>
            <a:rPr lang="ru-RU" sz="1200" b="1" dirty="0" err="1" smtClean="0">
              <a:solidFill>
                <a:schemeClr val="tx1"/>
              </a:solidFill>
            </a:rPr>
            <a:t>медиаконкурсах</a:t>
          </a:r>
          <a:endParaRPr lang="ru-RU" sz="1200" b="1" dirty="0">
            <a:solidFill>
              <a:schemeClr val="tx1"/>
            </a:solidFill>
          </a:endParaRPr>
        </a:p>
      </dgm:t>
    </dgm:pt>
    <dgm:pt modelId="{4CFCC9E1-3486-45F8-852D-F80033E80DFA}" type="parTrans" cxnId="{73503E27-C0A7-401F-9642-FA2D3C5615E6}">
      <dgm:prSet/>
      <dgm:spPr/>
      <dgm:t>
        <a:bodyPr/>
        <a:lstStyle/>
        <a:p>
          <a:endParaRPr lang="ru-RU"/>
        </a:p>
      </dgm:t>
    </dgm:pt>
    <dgm:pt modelId="{C11BE0EF-25D6-46ED-9A2D-05ADBB0E1CE0}" type="sibTrans" cxnId="{73503E27-C0A7-401F-9642-FA2D3C5615E6}">
      <dgm:prSet/>
      <dgm:spPr/>
      <dgm:t>
        <a:bodyPr/>
        <a:lstStyle/>
        <a:p>
          <a:endParaRPr lang="ru-RU"/>
        </a:p>
      </dgm:t>
    </dgm:pt>
    <dgm:pt modelId="{812E5F6D-51B0-4A99-B798-8D7915691C8B}">
      <dgm:prSet phldrT="[Текст]" custT="1"/>
      <dgm:spPr/>
      <dgm:t>
        <a:bodyPr/>
        <a:lstStyle/>
        <a:p>
          <a:r>
            <a:rPr lang="ru-RU" sz="1600" b="1" dirty="0"/>
            <a:t>Мероприятие 3</a:t>
          </a:r>
          <a:r>
            <a:rPr lang="ru-RU" sz="1200" b="1" dirty="0"/>
            <a:t/>
          </a:r>
          <a:br>
            <a:rPr lang="ru-RU" sz="1200" b="1" dirty="0"/>
          </a:br>
          <a:r>
            <a:rPr lang="ru-RU" sz="1200" b="1" dirty="0" smtClean="0">
              <a:solidFill>
                <a:schemeClr val="tx1"/>
              </a:solidFill>
            </a:rPr>
            <a:t>Награждение  лучших </a:t>
          </a:r>
          <a:r>
            <a:rPr lang="ru-RU" sz="1200" b="1" dirty="0" err="1" smtClean="0">
              <a:solidFill>
                <a:schemeClr val="tx1"/>
              </a:solidFill>
            </a:rPr>
            <a:t>юнкоров</a:t>
          </a:r>
          <a:r>
            <a:rPr lang="ru-RU" sz="1200" b="1" dirty="0" smtClean="0">
              <a:solidFill>
                <a:schemeClr val="tx1"/>
              </a:solidFill>
            </a:rPr>
            <a:t> года  (на церемонии присутствовали только ребята из областного центра). Впервые </a:t>
          </a:r>
          <a:r>
            <a:rPr lang="ru-RU" sz="1200" b="1" dirty="0" err="1" smtClean="0">
              <a:solidFill>
                <a:schemeClr val="tx1"/>
              </a:solidFill>
            </a:rPr>
            <a:t>юнкоры</a:t>
          </a:r>
          <a:r>
            <a:rPr lang="ru-RU" sz="1200" b="1" dirty="0" smtClean="0">
              <a:solidFill>
                <a:schemeClr val="tx1"/>
              </a:solidFill>
            </a:rPr>
            <a:t> получили грамоты ещё и от областного Союза журналистов</a:t>
          </a:r>
          <a:endParaRPr lang="ru-RU" sz="1200" b="1" dirty="0">
            <a:solidFill>
              <a:schemeClr val="tx1"/>
            </a:solidFill>
          </a:endParaRPr>
        </a:p>
      </dgm:t>
    </dgm:pt>
    <dgm:pt modelId="{821D4507-6052-4CDB-B8C8-8E6664BE99A3}" type="parTrans" cxnId="{DD8885F1-032D-4242-A8D3-A7C67977C2E1}">
      <dgm:prSet/>
      <dgm:spPr/>
      <dgm:t>
        <a:bodyPr/>
        <a:lstStyle/>
        <a:p>
          <a:endParaRPr lang="ru-RU"/>
        </a:p>
      </dgm:t>
    </dgm:pt>
    <dgm:pt modelId="{43D4B27C-EFF3-4AD0-9D00-C4C904954588}" type="sibTrans" cxnId="{DD8885F1-032D-4242-A8D3-A7C67977C2E1}">
      <dgm:prSet/>
      <dgm:spPr/>
      <dgm:t>
        <a:bodyPr/>
        <a:lstStyle/>
        <a:p>
          <a:endParaRPr lang="ru-RU"/>
        </a:p>
      </dgm:t>
    </dgm:pt>
    <dgm:pt modelId="{A3EE457F-BDAF-469E-9B48-9563E287E417}">
      <dgm:prSet phldrT="[Текст]" custT="1"/>
      <dgm:spPr/>
      <dgm:t>
        <a:bodyPr/>
        <a:lstStyle/>
        <a:p>
          <a:r>
            <a:rPr lang="ru-RU" sz="1600" b="1" dirty="0"/>
            <a:t>Мероприятие 5</a:t>
          </a:r>
          <a:r>
            <a:rPr lang="ru-RU" sz="1600" dirty="0"/>
            <a:t/>
          </a:r>
          <a:br>
            <a:rPr lang="ru-RU" sz="1600" dirty="0"/>
          </a:br>
          <a:r>
            <a:rPr lang="ru-RU" sz="1200" b="1" dirty="0" smtClean="0">
              <a:solidFill>
                <a:schemeClr val="tx1"/>
              </a:solidFill>
            </a:rPr>
            <a:t>Стимулирование белгородских </a:t>
          </a:r>
          <a:r>
            <a:rPr lang="ru-RU" sz="1200" b="1" dirty="0" err="1" smtClean="0">
              <a:solidFill>
                <a:schemeClr val="tx1"/>
              </a:solidFill>
            </a:rPr>
            <a:t>юнкоров</a:t>
          </a:r>
          <a:r>
            <a:rPr lang="ru-RU" sz="1200" b="1" dirty="0" smtClean="0">
              <a:solidFill>
                <a:schemeClr val="tx1"/>
              </a:solidFill>
            </a:rPr>
            <a:t> готовить материалы для всероссийских и межрегиональных изданий: наши </a:t>
          </a:r>
          <a:r>
            <a:rPr lang="ru-RU" sz="1200" b="1" dirty="0" err="1" smtClean="0">
              <a:solidFill>
                <a:schemeClr val="tx1"/>
              </a:solidFill>
            </a:rPr>
            <a:t>юнкоры</a:t>
          </a:r>
          <a:r>
            <a:rPr lang="ru-RU" sz="1200" b="1" dirty="0" smtClean="0">
              <a:solidFill>
                <a:schemeClr val="tx1"/>
              </a:solidFill>
            </a:rPr>
            <a:t> – активные авторы газет «Комсомольская правда» и «Взлётная полоса»</a:t>
          </a:r>
          <a:endParaRPr lang="ru-RU" sz="1200" b="1" dirty="0">
            <a:solidFill>
              <a:schemeClr val="tx1"/>
            </a:solidFill>
          </a:endParaRPr>
        </a:p>
      </dgm:t>
    </dgm:pt>
    <dgm:pt modelId="{81F80B94-1981-43A4-94F9-07A269692E82}" type="parTrans" cxnId="{22B5472E-1515-4077-822F-E1C060A58077}">
      <dgm:prSet/>
      <dgm:spPr/>
      <dgm:t>
        <a:bodyPr/>
        <a:lstStyle/>
        <a:p>
          <a:endParaRPr lang="ru-RU"/>
        </a:p>
      </dgm:t>
    </dgm:pt>
    <dgm:pt modelId="{E8E20106-ED33-4536-B251-05E64ABE03FE}" type="sibTrans" cxnId="{22B5472E-1515-4077-822F-E1C060A58077}">
      <dgm:prSet/>
      <dgm:spPr/>
      <dgm:t>
        <a:bodyPr/>
        <a:lstStyle/>
        <a:p>
          <a:endParaRPr lang="ru-RU"/>
        </a:p>
      </dgm:t>
    </dgm:pt>
    <dgm:pt modelId="{0AC97DFF-EFB4-462E-91EA-0203AA059764}" type="pres">
      <dgm:prSet presAssocID="{E7D2815B-A996-42FB-8F71-ABEA16F4E1D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097BB1-4225-44B4-B321-4FAB02C1BA37}" type="pres">
      <dgm:prSet presAssocID="{E7D2815B-A996-42FB-8F71-ABEA16F4E1D0}" presName="bkgdShp" presStyleLbl="alignAccFollowNode1" presStyleIdx="0" presStyleCnt="1"/>
      <dgm:spPr/>
    </dgm:pt>
    <dgm:pt modelId="{6916A026-C612-45E9-88DE-A14692DFAE68}" type="pres">
      <dgm:prSet presAssocID="{E7D2815B-A996-42FB-8F71-ABEA16F4E1D0}" presName="linComp" presStyleCnt="0"/>
      <dgm:spPr/>
    </dgm:pt>
    <dgm:pt modelId="{AF29CBC3-F10A-4148-8DCA-19E27B61FC95}" type="pres">
      <dgm:prSet presAssocID="{E91A7FFE-08F4-4AAA-ADFC-F4038E7DE336}" presName="compNode" presStyleCnt="0"/>
      <dgm:spPr/>
    </dgm:pt>
    <dgm:pt modelId="{0D775CCC-0605-4140-BF57-F8DF83920BF7}" type="pres">
      <dgm:prSet presAssocID="{E91A7FFE-08F4-4AAA-ADFC-F4038E7DE33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C94890-9E19-422A-A371-2064FF4B6234}" type="pres">
      <dgm:prSet presAssocID="{E91A7FFE-08F4-4AAA-ADFC-F4038E7DE336}" presName="invisiNode" presStyleLbl="node1" presStyleIdx="0" presStyleCnt="5"/>
      <dgm:spPr/>
    </dgm:pt>
    <dgm:pt modelId="{0FFD33B2-448E-4845-8E41-48F3F40E58A4}" type="pres">
      <dgm:prSet presAssocID="{E91A7FFE-08F4-4AAA-ADFC-F4038E7DE336}" presName="imagNode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ru-RU"/>
        </a:p>
      </dgm:t>
    </dgm:pt>
    <dgm:pt modelId="{832234F8-B31B-44ED-AFD3-B063B83A1C05}" type="pres">
      <dgm:prSet presAssocID="{617446FC-5E5A-455D-8FDC-E65136902A8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104892-BC63-4751-8520-26BA471B8549}" type="pres">
      <dgm:prSet presAssocID="{89E7B3D9-E370-43FC-A12B-549C14E45A68}" presName="compNode" presStyleCnt="0"/>
      <dgm:spPr/>
    </dgm:pt>
    <dgm:pt modelId="{D52CF0EC-F8C2-4DBD-BA37-32D8EFD7DEC8}" type="pres">
      <dgm:prSet presAssocID="{89E7B3D9-E370-43FC-A12B-549C14E45A6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2BEE-9D09-47C6-8C3D-81B84DABAB84}" type="pres">
      <dgm:prSet presAssocID="{89E7B3D9-E370-43FC-A12B-549C14E45A68}" presName="invisiNode" presStyleLbl="node1" presStyleIdx="1" presStyleCnt="5"/>
      <dgm:spPr/>
    </dgm:pt>
    <dgm:pt modelId="{E9D41A5B-F498-4292-81A1-104DAD779CAB}" type="pres">
      <dgm:prSet presAssocID="{89E7B3D9-E370-43FC-A12B-549C14E45A68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4CFC030-40F7-4697-B234-C13A8FEE2B12}" type="pres">
      <dgm:prSet presAssocID="{DD159609-3673-47E7-BD5B-A7FF44E79F8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D2586F4-4484-459D-BE7E-D36811307759}" type="pres">
      <dgm:prSet presAssocID="{812E5F6D-51B0-4A99-B798-8D7915691C8B}" presName="compNode" presStyleCnt="0"/>
      <dgm:spPr/>
    </dgm:pt>
    <dgm:pt modelId="{307A8F79-6CF2-495F-81DD-F4DC52B0BA06}" type="pres">
      <dgm:prSet presAssocID="{812E5F6D-51B0-4A99-B798-8D7915691C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A11F7-24F9-4BDB-80EA-E9FEB1B988ED}" type="pres">
      <dgm:prSet presAssocID="{812E5F6D-51B0-4A99-B798-8D7915691C8B}" presName="invisiNode" presStyleLbl="node1" presStyleIdx="2" presStyleCnt="5"/>
      <dgm:spPr/>
    </dgm:pt>
    <dgm:pt modelId="{9D9CB7D2-5C39-4CE5-99FF-DF9E7FF9842A}" type="pres">
      <dgm:prSet presAssocID="{812E5F6D-51B0-4A99-B798-8D7915691C8B}" presName="imagNode" presStyleLbl="fgImgPlace1" presStyleIdx="2" presStyleCnt="5" custLinFactNeighborY="-248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0B0132-EF6E-4DF5-879D-8393FA36F3D9}" type="pres">
      <dgm:prSet presAssocID="{43D4B27C-EFF3-4AD0-9D00-C4C90495458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8C05A27-3E23-4F81-BB0D-815B10969B53}" type="pres">
      <dgm:prSet presAssocID="{51726308-6558-45FA-8F4A-00BBF261831F}" presName="compNode" presStyleCnt="0"/>
      <dgm:spPr/>
    </dgm:pt>
    <dgm:pt modelId="{25D0DEDE-EC2D-456F-B2F5-84839E596950}" type="pres">
      <dgm:prSet presAssocID="{51726308-6558-45FA-8F4A-00BBF261831F}" presName="node" presStyleLbl="node1" presStyleIdx="3" presStyleCnt="5" custLinFactNeighborY="-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0E56AA-D2C3-4EC9-A447-E16CBB0CE866}" type="pres">
      <dgm:prSet presAssocID="{51726308-6558-45FA-8F4A-00BBF261831F}" presName="invisiNode" presStyleLbl="node1" presStyleIdx="3" presStyleCnt="5"/>
      <dgm:spPr/>
    </dgm:pt>
    <dgm:pt modelId="{54C9719B-2638-47E2-920B-4281F6B78696}" type="pres">
      <dgm:prSet presAssocID="{51726308-6558-45FA-8F4A-00BBF261831F}" presName="imagNode" presStyleLbl="fgImgPlace1" presStyleIdx="3" presStyleCnt="5" custScaleX="6910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4709F2-084D-4DB0-8958-9344E642D3ED}" type="pres">
      <dgm:prSet presAssocID="{C11BE0EF-25D6-46ED-9A2D-05ADBB0E1CE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038FDBA-80E2-4718-A34B-2D54C6770D40}" type="pres">
      <dgm:prSet presAssocID="{A3EE457F-BDAF-469E-9B48-9563E287E417}" presName="compNode" presStyleCnt="0"/>
      <dgm:spPr/>
    </dgm:pt>
    <dgm:pt modelId="{3866EB1C-EC39-4668-9D27-94ED5007EF1E}" type="pres">
      <dgm:prSet presAssocID="{A3EE457F-BDAF-469E-9B48-9563E287E41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CADFD4-507A-44AA-938E-52CB61D5F380}" type="pres">
      <dgm:prSet presAssocID="{A3EE457F-BDAF-469E-9B48-9563E287E417}" presName="invisiNode" presStyleLbl="node1" presStyleIdx="4" presStyleCnt="5"/>
      <dgm:spPr/>
    </dgm:pt>
    <dgm:pt modelId="{6A86E55F-A757-4EEE-9842-F1956D68681B}" type="pres">
      <dgm:prSet presAssocID="{A3EE457F-BDAF-469E-9B48-9563E287E417}" presName="imagNode" presStyleLbl="fgImgPlace1" presStyleIdx="4" presStyleCnt="5"/>
      <dgm:spPr/>
    </dgm:pt>
  </dgm:ptLst>
  <dgm:cxnLst>
    <dgm:cxn modelId="{5D47CE88-80B4-42CE-9FFA-B0ACB1460BCE}" srcId="{E7D2815B-A996-42FB-8F71-ABEA16F4E1D0}" destId="{E91A7FFE-08F4-4AAA-ADFC-F4038E7DE336}" srcOrd="0" destOrd="0" parTransId="{2B41E6A7-655E-42A7-9CF4-B0E8435CC97A}" sibTransId="{617446FC-5E5A-455D-8FDC-E65136902A82}"/>
    <dgm:cxn modelId="{73503E27-C0A7-401F-9642-FA2D3C5615E6}" srcId="{E7D2815B-A996-42FB-8F71-ABEA16F4E1D0}" destId="{51726308-6558-45FA-8F4A-00BBF261831F}" srcOrd="3" destOrd="0" parTransId="{4CFCC9E1-3486-45F8-852D-F80033E80DFA}" sibTransId="{C11BE0EF-25D6-46ED-9A2D-05ADBB0E1CE0}"/>
    <dgm:cxn modelId="{D0D3057E-AFBE-45CE-93C7-2DF69F09B782}" type="presOf" srcId="{C11BE0EF-25D6-46ED-9A2D-05ADBB0E1CE0}" destId="{D04709F2-084D-4DB0-8958-9344E642D3ED}" srcOrd="0" destOrd="0" presId="urn:microsoft.com/office/officeart/2005/8/layout/pList2#1"/>
    <dgm:cxn modelId="{22B5472E-1515-4077-822F-E1C060A58077}" srcId="{E7D2815B-A996-42FB-8F71-ABEA16F4E1D0}" destId="{A3EE457F-BDAF-469E-9B48-9563E287E417}" srcOrd="4" destOrd="0" parTransId="{81F80B94-1981-43A4-94F9-07A269692E82}" sibTransId="{E8E20106-ED33-4536-B251-05E64ABE03FE}"/>
    <dgm:cxn modelId="{DD8885F1-032D-4242-A8D3-A7C67977C2E1}" srcId="{E7D2815B-A996-42FB-8F71-ABEA16F4E1D0}" destId="{812E5F6D-51B0-4A99-B798-8D7915691C8B}" srcOrd="2" destOrd="0" parTransId="{821D4507-6052-4CDB-B8C8-8E6664BE99A3}" sibTransId="{43D4B27C-EFF3-4AD0-9D00-C4C904954588}"/>
    <dgm:cxn modelId="{B06AF419-B418-473F-A55D-BF58423FDCF9}" type="presOf" srcId="{E91A7FFE-08F4-4AAA-ADFC-F4038E7DE336}" destId="{0D775CCC-0605-4140-BF57-F8DF83920BF7}" srcOrd="0" destOrd="0" presId="urn:microsoft.com/office/officeart/2005/8/layout/pList2#1"/>
    <dgm:cxn modelId="{8A923633-30F9-4BB9-8568-446506321F95}" type="presOf" srcId="{A3EE457F-BDAF-469E-9B48-9563E287E417}" destId="{3866EB1C-EC39-4668-9D27-94ED5007EF1E}" srcOrd="0" destOrd="0" presId="urn:microsoft.com/office/officeart/2005/8/layout/pList2#1"/>
    <dgm:cxn modelId="{D4A5E448-24C7-4866-9A43-100C50C70B66}" srcId="{E7D2815B-A996-42FB-8F71-ABEA16F4E1D0}" destId="{89E7B3D9-E370-43FC-A12B-549C14E45A68}" srcOrd="1" destOrd="0" parTransId="{858FAA76-6EF3-4C88-95B3-48F2E8D48E90}" sibTransId="{DD159609-3673-47E7-BD5B-A7FF44E79F8F}"/>
    <dgm:cxn modelId="{0A049192-BB36-48DE-A9FA-6CFD769F5482}" type="presOf" srcId="{51726308-6558-45FA-8F4A-00BBF261831F}" destId="{25D0DEDE-EC2D-456F-B2F5-84839E596950}" srcOrd="0" destOrd="0" presId="urn:microsoft.com/office/officeart/2005/8/layout/pList2#1"/>
    <dgm:cxn modelId="{FEDD491E-2B9A-49E8-8A47-EC520DBBA5A3}" type="presOf" srcId="{89E7B3D9-E370-43FC-A12B-549C14E45A68}" destId="{D52CF0EC-F8C2-4DBD-BA37-32D8EFD7DEC8}" srcOrd="0" destOrd="0" presId="urn:microsoft.com/office/officeart/2005/8/layout/pList2#1"/>
    <dgm:cxn modelId="{561E5585-5AD4-4266-97AD-18570CAD3E36}" type="presOf" srcId="{E7D2815B-A996-42FB-8F71-ABEA16F4E1D0}" destId="{0AC97DFF-EFB4-462E-91EA-0203AA059764}" srcOrd="0" destOrd="0" presId="urn:microsoft.com/office/officeart/2005/8/layout/pList2#1"/>
    <dgm:cxn modelId="{F62A6359-B241-465E-A5CD-7626AB943FCB}" type="presOf" srcId="{812E5F6D-51B0-4A99-B798-8D7915691C8B}" destId="{307A8F79-6CF2-495F-81DD-F4DC52B0BA06}" srcOrd="0" destOrd="0" presId="urn:microsoft.com/office/officeart/2005/8/layout/pList2#1"/>
    <dgm:cxn modelId="{F32F8C5F-8A9F-4618-A27A-113D41CFDB19}" type="presOf" srcId="{617446FC-5E5A-455D-8FDC-E65136902A82}" destId="{832234F8-B31B-44ED-AFD3-B063B83A1C05}" srcOrd="0" destOrd="0" presId="urn:microsoft.com/office/officeart/2005/8/layout/pList2#1"/>
    <dgm:cxn modelId="{C671F1D9-2281-42A4-A6CC-693AD1411C3A}" type="presOf" srcId="{43D4B27C-EFF3-4AD0-9D00-C4C904954588}" destId="{CB0B0132-EF6E-4DF5-879D-8393FA36F3D9}" srcOrd="0" destOrd="0" presId="urn:microsoft.com/office/officeart/2005/8/layout/pList2#1"/>
    <dgm:cxn modelId="{EE7BECBA-FF7D-4885-A2E7-F4ECFF4A063F}" type="presOf" srcId="{DD159609-3673-47E7-BD5B-A7FF44E79F8F}" destId="{84CFC030-40F7-4697-B234-C13A8FEE2B12}" srcOrd="0" destOrd="0" presId="urn:microsoft.com/office/officeart/2005/8/layout/pList2#1"/>
    <dgm:cxn modelId="{37A970A5-A07F-42DE-9DF8-C369FE8A09FF}" type="presParOf" srcId="{0AC97DFF-EFB4-462E-91EA-0203AA059764}" destId="{5E097BB1-4225-44B4-B321-4FAB02C1BA37}" srcOrd="0" destOrd="0" presId="urn:microsoft.com/office/officeart/2005/8/layout/pList2#1"/>
    <dgm:cxn modelId="{1FEFA7FD-53E5-46E0-94DD-F733FDDA8DE8}" type="presParOf" srcId="{0AC97DFF-EFB4-462E-91EA-0203AA059764}" destId="{6916A026-C612-45E9-88DE-A14692DFAE68}" srcOrd="1" destOrd="0" presId="urn:microsoft.com/office/officeart/2005/8/layout/pList2#1"/>
    <dgm:cxn modelId="{D2ADF21C-13EE-4A1F-87B3-8F0767D4049E}" type="presParOf" srcId="{6916A026-C612-45E9-88DE-A14692DFAE68}" destId="{AF29CBC3-F10A-4148-8DCA-19E27B61FC95}" srcOrd="0" destOrd="0" presId="urn:microsoft.com/office/officeart/2005/8/layout/pList2#1"/>
    <dgm:cxn modelId="{DFCA6299-F0C5-4031-B23D-F436DFF8BBA2}" type="presParOf" srcId="{AF29CBC3-F10A-4148-8DCA-19E27B61FC95}" destId="{0D775CCC-0605-4140-BF57-F8DF83920BF7}" srcOrd="0" destOrd="0" presId="urn:microsoft.com/office/officeart/2005/8/layout/pList2#1"/>
    <dgm:cxn modelId="{C91F9E7E-0894-40EE-A447-17D858D87828}" type="presParOf" srcId="{AF29CBC3-F10A-4148-8DCA-19E27B61FC95}" destId="{C2C94890-9E19-422A-A371-2064FF4B6234}" srcOrd="1" destOrd="0" presId="urn:microsoft.com/office/officeart/2005/8/layout/pList2#1"/>
    <dgm:cxn modelId="{62CC7C83-0072-4A49-A650-C6AA8A6C23A7}" type="presParOf" srcId="{AF29CBC3-F10A-4148-8DCA-19E27B61FC95}" destId="{0FFD33B2-448E-4845-8E41-48F3F40E58A4}" srcOrd="2" destOrd="0" presId="urn:microsoft.com/office/officeart/2005/8/layout/pList2#1"/>
    <dgm:cxn modelId="{9605F414-ECC3-4179-B59B-6539A15B398E}" type="presParOf" srcId="{6916A026-C612-45E9-88DE-A14692DFAE68}" destId="{832234F8-B31B-44ED-AFD3-B063B83A1C05}" srcOrd="1" destOrd="0" presId="urn:microsoft.com/office/officeart/2005/8/layout/pList2#1"/>
    <dgm:cxn modelId="{CD2C896E-4821-4E0A-B29F-9E4CBFD8FF82}" type="presParOf" srcId="{6916A026-C612-45E9-88DE-A14692DFAE68}" destId="{A6104892-BC63-4751-8520-26BA471B8549}" srcOrd="2" destOrd="0" presId="urn:microsoft.com/office/officeart/2005/8/layout/pList2#1"/>
    <dgm:cxn modelId="{C28F1C3D-1569-403B-B84A-DD6BE4373B26}" type="presParOf" srcId="{A6104892-BC63-4751-8520-26BA471B8549}" destId="{D52CF0EC-F8C2-4DBD-BA37-32D8EFD7DEC8}" srcOrd="0" destOrd="0" presId="urn:microsoft.com/office/officeart/2005/8/layout/pList2#1"/>
    <dgm:cxn modelId="{ABCABE80-7CBD-435C-BD89-DEE2B7B6F24D}" type="presParOf" srcId="{A6104892-BC63-4751-8520-26BA471B8549}" destId="{3EDC2BEE-9D09-47C6-8C3D-81B84DABAB84}" srcOrd="1" destOrd="0" presId="urn:microsoft.com/office/officeart/2005/8/layout/pList2#1"/>
    <dgm:cxn modelId="{73514670-1784-4A67-8756-30E3943E3F1A}" type="presParOf" srcId="{A6104892-BC63-4751-8520-26BA471B8549}" destId="{E9D41A5B-F498-4292-81A1-104DAD779CAB}" srcOrd="2" destOrd="0" presId="urn:microsoft.com/office/officeart/2005/8/layout/pList2#1"/>
    <dgm:cxn modelId="{23D09649-747F-4DE9-BF1D-13659D8917DC}" type="presParOf" srcId="{6916A026-C612-45E9-88DE-A14692DFAE68}" destId="{84CFC030-40F7-4697-B234-C13A8FEE2B12}" srcOrd="3" destOrd="0" presId="urn:microsoft.com/office/officeart/2005/8/layout/pList2#1"/>
    <dgm:cxn modelId="{8E22F16E-D6CC-4B07-A62B-9467070FAAFA}" type="presParOf" srcId="{6916A026-C612-45E9-88DE-A14692DFAE68}" destId="{AD2586F4-4484-459D-BE7E-D36811307759}" srcOrd="4" destOrd="0" presId="urn:microsoft.com/office/officeart/2005/8/layout/pList2#1"/>
    <dgm:cxn modelId="{3352D4EC-366E-4405-8BAA-71741761484D}" type="presParOf" srcId="{AD2586F4-4484-459D-BE7E-D36811307759}" destId="{307A8F79-6CF2-495F-81DD-F4DC52B0BA06}" srcOrd="0" destOrd="0" presId="urn:microsoft.com/office/officeart/2005/8/layout/pList2#1"/>
    <dgm:cxn modelId="{3ECEEEB8-FB55-4F12-8AD9-3280C1B49BCC}" type="presParOf" srcId="{AD2586F4-4484-459D-BE7E-D36811307759}" destId="{E1FA11F7-24F9-4BDB-80EA-E9FEB1B988ED}" srcOrd="1" destOrd="0" presId="urn:microsoft.com/office/officeart/2005/8/layout/pList2#1"/>
    <dgm:cxn modelId="{502F8C7F-2C1B-42EE-BA49-2520C1392012}" type="presParOf" srcId="{AD2586F4-4484-459D-BE7E-D36811307759}" destId="{9D9CB7D2-5C39-4CE5-99FF-DF9E7FF9842A}" srcOrd="2" destOrd="0" presId="urn:microsoft.com/office/officeart/2005/8/layout/pList2#1"/>
    <dgm:cxn modelId="{DFFD9DAB-29DB-48A7-ACFE-CE6BF6F42D29}" type="presParOf" srcId="{6916A026-C612-45E9-88DE-A14692DFAE68}" destId="{CB0B0132-EF6E-4DF5-879D-8393FA36F3D9}" srcOrd="5" destOrd="0" presId="urn:microsoft.com/office/officeart/2005/8/layout/pList2#1"/>
    <dgm:cxn modelId="{A149B34B-4463-4EC5-8E14-D50A1F5E0DE6}" type="presParOf" srcId="{6916A026-C612-45E9-88DE-A14692DFAE68}" destId="{88C05A27-3E23-4F81-BB0D-815B10969B53}" srcOrd="6" destOrd="0" presId="urn:microsoft.com/office/officeart/2005/8/layout/pList2#1"/>
    <dgm:cxn modelId="{95B9C4A2-C908-4FE4-A94A-FAD380F06C41}" type="presParOf" srcId="{88C05A27-3E23-4F81-BB0D-815B10969B53}" destId="{25D0DEDE-EC2D-456F-B2F5-84839E596950}" srcOrd="0" destOrd="0" presId="urn:microsoft.com/office/officeart/2005/8/layout/pList2#1"/>
    <dgm:cxn modelId="{A426340B-0450-4183-86E4-771E916F4A90}" type="presParOf" srcId="{88C05A27-3E23-4F81-BB0D-815B10969B53}" destId="{0D0E56AA-D2C3-4EC9-A447-E16CBB0CE866}" srcOrd="1" destOrd="0" presId="urn:microsoft.com/office/officeart/2005/8/layout/pList2#1"/>
    <dgm:cxn modelId="{97C7FEF1-E2AE-4A71-AB5B-33BAD2FED2E9}" type="presParOf" srcId="{88C05A27-3E23-4F81-BB0D-815B10969B53}" destId="{54C9719B-2638-47E2-920B-4281F6B78696}" srcOrd="2" destOrd="0" presId="urn:microsoft.com/office/officeart/2005/8/layout/pList2#1"/>
    <dgm:cxn modelId="{A01B4DA6-D6FD-4BEF-AE25-C2BF0339DC07}" type="presParOf" srcId="{6916A026-C612-45E9-88DE-A14692DFAE68}" destId="{D04709F2-084D-4DB0-8958-9344E642D3ED}" srcOrd="7" destOrd="0" presId="urn:microsoft.com/office/officeart/2005/8/layout/pList2#1"/>
    <dgm:cxn modelId="{6B070594-FA65-4BB4-82AF-599DEA15D330}" type="presParOf" srcId="{6916A026-C612-45E9-88DE-A14692DFAE68}" destId="{E038FDBA-80E2-4718-A34B-2D54C6770D40}" srcOrd="8" destOrd="0" presId="urn:microsoft.com/office/officeart/2005/8/layout/pList2#1"/>
    <dgm:cxn modelId="{C12E5FA8-AC8A-43F7-AA60-8A4002459B8C}" type="presParOf" srcId="{E038FDBA-80E2-4718-A34B-2D54C6770D40}" destId="{3866EB1C-EC39-4668-9D27-94ED5007EF1E}" srcOrd="0" destOrd="0" presId="urn:microsoft.com/office/officeart/2005/8/layout/pList2#1"/>
    <dgm:cxn modelId="{A3D49B19-2D15-49BA-A71D-DF46BE95BDC6}" type="presParOf" srcId="{E038FDBA-80E2-4718-A34B-2D54C6770D40}" destId="{B7CADFD4-507A-44AA-938E-52CB61D5F380}" srcOrd="1" destOrd="0" presId="urn:microsoft.com/office/officeart/2005/8/layout/pList2#1"/>
    <dgm:cxn modelId="{524F44AD-B937-4F34-8BC3-C1B8B8F8C667}" type="presParOf" srcId="{E038FDBA-80E2-4718-A34B-2D54C6770D40}" destId="{6A86E55F-A757-4EEE-9842-F1956D68681B}" srcOrd="2" destOrd="0" presId="urn:microsoft.com/office/officeart/2005/8/layout/p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#2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 smtClean="0"/>
            <a:t>Белгородский областной дворец детского творчества: участие в региональных конкурсах юных журналистов, предоставление помещений для проведения мероприятий ЛЮЖ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dirty="0" smtClean="0"/>
            <a:t>Белгородский городской дворец  детского  творчества: совместные мероприятия для </a:t>
          </a:r>
          <a:r>
            <a:rPr lang="ru-RU" dirty="0" err="1" smtClean="0"/>
            <a:t>юнкоров</a:t>
          </a:r>
          <a:endParaRPr lang="ru-RU" dirty="0"/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dirty="0" smtClean="0"/>
            <a:t>Региональное отделение Союза журналистов России: поощрение лучших </a:t>
          </a:r>
          <a:r>
            <a:rPr lang="ru-RU" dirty="0" err="1" smtClean="0"/>
            <a:t>юнкоров</a:t>
          </a:r>
          <a:r>
            <a:rPr lang="ru-RU" dirty="0" smtClean="0"/>
            <a:t> региона</a:t>
          </a:r>
          <a:endParaRPr lang="ru-RU" dirty="0"/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D1F067-76F7-42AB-888C-CAD03793B73A}" type="pres">
      <dgm:prSet presAssocID="{5F33DBDE-785E-4E1F-8C01-65528467506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/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88E91BB7-8759-43B5-AE7F-484E8BFEF4F3}" type="presOf" srcId="{A2EC9E5A-20B2-484B-9FE7-F24D9179732B}" destId="{43BC6684-7E85-409E-BA24-FD4AAB03FE40}" srcOrd="0" destOrd="0" presId="urn:microsoft.com/office/officeart/2005/8/layout/vList3#2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F2A55065-7C6C-4A66-9289-999233A51245}" type="presOf" srcId="{5F33DBDE-785E-4E1F-8C01-65528467506C}" destId="{EFD1F067-76F7-42AB-888C-CAD03793B73A}" srcOrd="0" destOrd="0" presId="urn:microsoft.com/office/officeart/2005/8/layout/vList3#2"/>
    <dgm:cxn modelId="{E197B629-EC2C-49F1-9F2A-9C32354EA3D7}" type="presOf" srcId="{DDFE7963-20BB-4C11-B63B-D1D5E41D15DD}" destId="{9AE940D9-33AE-4376-AD36-591FC817DB01}" srcOrd="0" destOrd="0" presId="urn:microsoft.com/office/officeart/2005/8/layout/vList3#2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FADECCE6-D247-4D39-BD1F-8D288584D313}" type="presOf" srcId="{8BC0296E-9AC2-4419-91AB-AB6FF0B6AEFE}" destId="{27CAB67D-9209-4018-92D1-0575D5D27BDB}" srcOrd="0" destOrd="0" presId="urn:microsoft.com/office/officeart/2005/8/layout/vList3#2"/>
    <dgm:cxn modelId="{392935B0-460A-49F8-935A-003C98325EEF}" type="presParOf" srcId="{9AE940D9-33AE-4376-AD36-591FC817DB01}" destId="{D996244D-C7BF-4092-B6A3-21900FE648F0}" srcOrd="0" destOrd="0" presId="urn:microsoft.com/office/officeart/2005/8/layout/vList3#2"/>
    <dgm:cxn modelId="{7D4379F3-4483-4DF6-8ABD-4C84AA90D5C4}" type="presParOf" srcId="{D996244D-C7BF-4092-B6A3-21900FE648F0}" destId="{887A1E99-F268-4B4F-AE51-03D96244A71F}" srcOrd="0" destOrd="0" presId="urn:microsoft.com/office/officeart/2005/8/layout/vList3#2"/>
    <dgm:cxn modelId="{23FABD2A-C50A-4E0C-9CB5-43EAB161D120}" type="presParOf" srcId="{D996244D-C7BF-4092-B6A3-21900FE648F0}" destId="{43BC6684-7E85-409E-BA24-FD4AAB03FE40}" srcOrd="1" destOrd="0" presId="urn:microsoft.com/office/officeart/2005/8/layout/vList3#2"/>
    <dgm:cxn modelId="{41381FC4-CA72-4E64-AD57-8C905922FCDD}" type="presParOf" srcId="{9AE940D9-33AE-4376-AD36-591FC817DB01}" destId="{8ECF73DB-D0CB-4BB6-998F-481C660561DB}" srcOrd="1" destOrd="0" presId="urn:microsoft.com/office/officeart/2005/8/layout/vList3#2"/>
    <dgm:cxn modelId="{67B11FCD-FC38-42B2-9213-D4D8739676F7}" type="presParOf" srcId="{9AE940D9-33AE-4376-AD36-591FC817DB01}" destId="{306222AF-7ACE-4968-A46F-011EE20E3688}" srcOrd="2" destOrd="0" presId="urn:microsoft.com/office/officeart/2005/8/layout/vList3#2"/>
    <dgm:cxn modelId="{84748B7B-6B05-430B-A56F-F8A54ED9FC48}" type="presParOf" srcId="{306222AF-7ACE-4968-A46F-011EE20E3688}" destId="{833C3525-3B2D-4BE3-BA6B-F57CB9B67061}" srcOrd="0" destOrd="0" presId="urn:microsoft.com/office/officeart/2005/8/layout/vList3#2"/>
    <dgm:cxn modelId="{F7F29478-3C1E-4C2B-BC2D-DBEC2ABF1102}" type="presParOf" srcId="{306222AF-7ACE-4968-A46F-011EE20E3688}" destId="{EFD1F067-76F7-42AB-888C-CAD03793B73A}" srcOrd="1" destOrd="0" presId="urn:microsoft.com/office/officeart/2005/8/layout/vList3#2"/>
    <dgm:cxn modelId="{0E5DB292-1259-4C52-8572-35FB77BD5889}" type="presParOf" srcId="{9AE940D9-33AE-4376-AD36-591FC817DB01}" destId="{29318EF8-5D6E-4FAC-ABFA-68A605586479}" srcOrd="3" destOrd="0" presId="urn:microsoft.com/office/officeart/2005/8/layout/vList3#2"/>
    <dgm:cxn modelId="{97954FC6-22E7-4FE7-863A-80D7F2E1A8FA}" type="presParOf" srcId="{9AE940D9-33AE-4376-AD36-591FC817DB01}" destId="{5385B353-49BE-4676-AFD2-81352C7C5DDA}" srcOrd="4" destOrd="0" presId="urn:microsoft.com/office/officeart/2005/8/layout/vList3#2"/>
    <dgm:cxn modelId="{7392E8E3-CEB8-440A-9AB1-FCDE650DA18A}" type="presParOf" srcId="{5385B353-49BE-4676-AFD2-81352C7C5DDA}" destId="{CBBD9D2A-0DAD-4ADA-9872-C29DE1169C94}" srcOrd="0" destOrd="0" presId="urn:microsoft.com/office/officeart/2005/8/layout/vList3#2"/>
    <dgm:cxn modelId="{7637E110-7CE4-4922-A8C6-F3D2AB7D7CE1}" type="presParOf" srcId="{5385B353-49BE-4676-AFD2-81352C7C5DDA}" destId="{27CAB67D-9209-4018-92D1-0575D5D27BDB}" srcOrd="1" destOrd="0" presId="urn:microsoft.com/office/officeart/2005/8/layout/vList3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FE7963-20BB-4C11-B63B-D1D5E41D15DD}" type="doc">
      <dgm:prSet loTypeId="urn:microsoft.com/office/officeart/2005/8/layout/vList3#3" loCatId="picture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A2EC9E5A-20B2-484B-9FE7-F24D9179732B}">
      <dgm:prSet phldrT="[Текст]"/>
      <dgm:spPr/>
      <dgm:t>
        <a:bodyPr/>
        <a:lstStyle/>
        <a:p>
          <a:r>
            <a:rPr lang="ru-RU" dirty="0" err="1" smtClean="0"/>
            <a:t>Медиашкола</a:t>
          </a:r>
          <a:r>
            <a:rPr lang="ru-RU" dirty="0" smtClean="0"/>
            <a:t> «</a:t>
          </a:r>
          <a:r>
            <a:rPr lang="ru-RU" dirty="0" err="1" smtClean="0"/>
            <a:t>ЖурФикс</a:t>
          </a:r>
          <a:r>
            <a:rPr lang="ru-RU" dirty="0" smtClean="0"/>
            <a:t>»: проведение совместных мероприятий и мастер-классов</a:t>
          </a:r>
          <a:endParaRPr lang="ru-RU" dirty="0"/>
        </a:p>
      </dgm:t>
    </dgm:pt>
    <dgm:pt modelId="{D3FB61A1-C521-49B7-A623-C3B6E431878E}" type="parTrans" cxnId="{AF436A84-5DAC-47A1-A946-1A3C59218EE9}">
      <dgm:prSet/>
      <dgm:spPr/>
      <dgm:t>
        <a:bodyPr/>
        <a:lstStyle/>
        <a:p>
          <a:endParaRPr lang="ru-RU"/>
        </a:p>
      </dgm:t>
    </dgm:pt>
    <dgm:pt modelId="{82CB4C19-A069-4744-85C6-5F18CDC66AB6}" type="sibTrans" cxnId="{AF436A84-5DAC-47A1-A946-1A3C59218EE9}">
      <dgm:prSet/>
      <dgm:spPr/>
      <dgm:t>
        <a:bodyPr/>
        <a:lstStyle/>
        <a:p>
          <a:endParaRPr lang="ru-RU"/>
        </a:p>
      </dgm:t>
    </dgm:pt>
    <dgm:pt modelId="{5F33DBDE-785E-4E1F-8C01-65528467506C}">
      <dgm:prSet phldrT="[Текст]"/>
      <dgm:spPr/>
      <dgm:t>
        <a:bodyPr/>
        <a:lstStyle/>
        <a:p>
          <a:r>
            <a:rPr lang="ru-RU" dirty="0" smtClean="0"/>
            <a:t>Издательский дом «Мир Белогорья», издатель журнала «Большая переменка»: на базе ИД проводятся мероприятия для </a:t>
          </a:r>
          <a:r>
            <a:rPr lang="ru-RU" dirty="0" err="1" smtClean="0"/>
            <a:t>юнкоров</a:t>
          </a:r>
          <a:r>
            <a:rPr lang="ru-RU" dirty="0" smtClean="0"/>
            <a:t>. Организация предоставляет помещение и аппаратуру. </a:t>
          </a:r>
        </a:p>
        <a:p>
          <a:endParaRPr lang="ru-RU" dirty="0"/>
        </a:p>
      </dgm:t>
    </dgm:pt>
    <dgm:pt modelId="{3AE361C7-D0E8-4F14-8553-FFB4141E319C}" type="parTrans" cxnId="{47C8B648-FB43-44D0-BD45-2A506B6659C7}">
      <dgm:prSet/>
      <dgm:spPr/>
      <dgm:t>
        <a:bodyPr/>
        <a:lstStyle/>
        <a:p>
          <a:endParaRPr lang="ru-RU"/>
        </a:p>
      </dgm:t>
    </dgm:pt>
    <dgm:pt modelId="{898972D2-D036-4AA7-9227-BCBB0FF97D0F}" type="sibTrans" cxnId="{47C8B648-FB43-44D0-BD45-2A506B6659C7}">
      <dgm:prSet/>
      <dgm:spPr/>
      <dgm:t>
        <a:bodyPr/>
        <a:lstStyle/>
        <a:p>
          <a:endParaRPr lang="ru-RU"/>
        </a:p>
      </dgm:t>
    </dgm:pt>
    <dgm:pt modelId="{8BC0296E-9AC2-4419-91AB-AB6FF0B6AEFE}">
      <dgm:prSet phldrT="[Текст]"/>
      <dgm:spPr/>
      <dgm:t>
        <a:bodyPr/>
        <a:lstStyle/>
        <a:p>
          <a:r>
            <a:rPr lang="ru-RU" dirty="0" smtClean="0"/>
            <a:t>Детский отдел Деловой библиотеки  г. </a:t>
          </a:r>
          <a:r>
            <a:rPr lang="ru-RU" dirty="0" smtClean="0"/>
            <a:t>Белгорода: проведение совместных мероприятий для детей</a:t>
          </a:r>
          <a:endParaRPr lang="ru-RU" dirty="0"/>
        </a:p>
      </dgm:t>
    </dgm:pt>
    <dgm:pt modelId="{ED08A140-B29F-49EF-9E21-9F8DF330CC8F}" type="parTrans" cxnId="{7B0A1AB9-005F-4660-B3DA-A538091BC7FD}">
      <dgm:prSet/>
      <dgm:spPr/>
      <dgm:t>
        <a:bodyPr/>
        <a:lstStyle/>
        <a:p>
          <a:endParaRPr lang="ru-RU"/>
        </a:p>
      </dgm:t>
    </dgm:pt>
    <dgm:pt modelId="{F26ACD13-C898-4FD0-B5FB-D0A8DCBC97A0}" type="sibTrans" cxnId="{7B0A1AB9-005F-4660-B3DA-A538091BC7FD}">
      <dgm:prSet/>
      <dgm:spPr/>
      <dgm:t>
        <a:bodyPr/>
        <a:lstStyle/>
        <a:p>
          <a:endParaRPr lang="ru-RU"/>
        </a:p>
      </dgm:t>
    </dgm:pt>
    <dgm:pt modelId="{9AE940D9-33AE-4376-AD36-591FC817DB01}" type="pres">
      <dgm:prSet presAssocID="{DDFE7963-20BB-4C11-B63B-D1D5E41D15D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6244D-C7BF-4092-B6A3-21900FE648F0}" type="pres">
      <dgm:prSet presAssocID="{A2EC9E5A-20B2-484B-9FE7-F24D9179732B}" presName="composite" presStyleCnt="0"/>
      <dgm:spPr/>
    </dgm:pt>
    <dgm:pt modelId="{887A1E99-F268-4B4F-AE51-03D96244A71F}" type="pres">
      <dgm:prSet presAssocID="{A2EC9E5A-20B2-484B-9FE7-F24D9179732B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3BC6684-7E85-409E-BA24-FD4AAB03FE40}" type="pres">
      <dgm:prSet presAssocID="{A2EC9E5A-20B2-484B-9FE7-F24D9179732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F73DB-D0CB-4BB6-998F-481C660561DB}" type="pres">
      <dgm:prSet presAssocID="{82CB4C19-A069-4744-85C6-5F18CDC66AB6}" presName="spacing" presStyleCnt="0"/>
      <dgm:spPr/>
    </dgm:pt>
    <dgm:pt modelId="{306222AF-7ACE-4968-A46F-011EE20E3688}" type="pres">
      <dgm:prSet presAssocID="{5F33DBDE-785E-4E1F-8C01-65528467506C}" presName="composite" presStyleCnt="0"/>
      <dgm:spPr/>
    </dgm:pt>
    <dgm:pt modelId="{833C3525-3B2D-4BE3-BA6B-F57CB9B67061}" type="pres">
      <dgm:prSet presAssocID="{5F33DBDE-785E-4E1F-8C01-65528467506C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D1F067-76F7-42AB-888C-CAD03793B73A}" type="pres">
      <dgm:prSet presAssocID="{5F33DBDE-785E-4E1F-8C01-65528467506C}" presName="txShp" presStyleLbl="node1" presStyleIdx="1" presStyleCnt="3" custScaleX="108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18EF8-5D6E-4FAC-ABFA-68A605586479}" type="pres">
      <dgm:prSet presAssocID="{898972D2-D036-4AA7-9227-BCBB0FF97D0F}" presName="spacing" presStyleCnt="0"/>
      <dgm:spPr/>
    </dgm:pt>
    <dgm:pt modelId="{5385B353-49BE-4676-AFD2-81352C7C5DDA}" type="pres">
      <dgm:prSet presAssocID="{8BC0296E-9AC2-4419-91AB-AB6FF0B6AEFE}" presName="composite" presStyleCnt="0"/>
      <dgm:spPr/>
    </dgm:pt>
    <dgm:pt modelId="{CBBD9D2A-0DAD-4ADA-9872-C29DE1169C94}" type="pres">
      <dgm:prSet presAssocID="{8BC0296E-9AC2-4419-91AB-AB6FF0B6AEFE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7CAB67D-9209-4018-92D1-0575D5D27BDB}" type="pres">
      <dgm:prSet presAssocID="{8BC0296E-9AC2-4419-91AB-AB6FF0B6AEF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436A84-5DAC-47A1-A946-1A3C59218EE9}" srcId="{DDFE7963-20BB-4C11-B63B-D1D5E41D15DD}" destId="{A2EC9E5A-20B2-484B-9FE7-F24D9179732B}" srcOrd="0" destOrd="0" parTransId="{D3FB61A1-C521-49B7-A623-C3B6E431878E}" sibTransId="{82CB4C19-A069-4744-85C6-5F18CDC66AB6}"/>
    <dgm:cxn modelId="{88E91BB7-8759-43B5-AE7F-484E8BFEF4F3}" type="presOf" srcId="{A2EC9E5A-20B2-484B-9FE7-F24D9179732B}" destId="{43BC6684-7E85-409E-BA24-FD4AAB03FE40}" srcOrd="0" destOrd="0" presId="urn:microsoft.com/office/officeart/2005/8/layout/vList3#3"/>
    <dgm:cxn modelId="{47C8B648-FB43-44D0-BD45-2A506B6659C7}" srcId="{DDFE7963-20BB-4C11-B63B-D1D5E41D15DD}" destId="{5F33DBDE-785E-4E1F-8C01-65528467506C}" srcOrd="1" destOrd="0" parTransId="{3AE361C7-D0E8-4F14-8553-FFB4141E319C}" sibTransId="{898972D2-D036-4AA7-9227-BCBB0FF97D0F}"/>
    <dgm:cxn modelId="{F2A55065-7C6C-4A66-9289-999233A51245}" type="presOf" srcId="{5F33DBDE-785E-4E1F-8C01-65528467506C}" destId="{EFD1F067-76F7-42AB-888C-CAD03793B73A}" srcOrd="0" destOrd="0" presId="urn:microsoft.com/office/officeart/2005/8/layout/vList3#3"/>
    <dgm:cxn modelId="{E197B629-EC2C-49F1-9F2A-9C32354EA3D7}" type="presOf" srcId="{DDFE7963-20BB-4C11-B63B-D1D5E41D15DD}" destId="{9AE940D9-33AE-4376-AD36-591FC817DB01}" srcOrd="0" destOrd="0" presId="urn:microsoft.com/office/officeart/2005/8/layout/vList3#3"/>
    <dgm:cxn modelId="{7B0A1AB9-005F-4660-B3DA-A538091BC7FD}" srcId="{DDFE7963-20BB-4C11-B63B-D1D5E41D15DD}" destId="{8BC0296E-9AC2-4419-91AB-AB6FF0B6AEFE}" srcOrd="2" destOrd="0" parTransId="{ED08A140-B29F-49EF-9E21-9F8DF330CC8F}" sibTransId="{F26ACD13-C898-4FD0-B5FB-D0A8DCBC97A0}"/>
    <dgm:cxn modelId="{FADECCE6-D247-4D39-BD1F-8D288584D313}" type="presOf" srcId="{8BC0296E-9AC2-4419-91AB-AB6FF0B6AEFE}" destId="{27CAB67D-9209-4018-92D1-0575D5D27BDB}" srcOrd="0" destOrd="0" presId="urn:microsoft.com/office/officeart/2005/8/layout/vList3#3"/>
    <dgm:cxn modelId="{392935B0-460A-49F8-935A-003C98325EEF}" type="presParOf" srcId="{9AE940D9-33AE-4376-AD36-591FC817DB01}" destId="{D996244D-C7BF-4092-B6A3-21900FE648F0}" srcOrd="0" destOrd="0" presId="urn:microsoft.com/office/officeart/2005/8/layout/vList3#3"/>
    <dgm:cxn modelId="{7D4379F3-4483-4DF6-8ABD-4C84AA90D5C4}" type="presParOf" srcId="{D996244D-C7BF-4092-B6A3-21900FE648F0}" destId="{887A1E99-F268-4B4F-AE51-03D96244A71F}" srcOrd="0" destOrd="0" presId="urn:microsoft.com/office/officeart/2005/8/layout/vList3#3"/>
    <dgm:cxn modelId="{23FABD2A-C50A-4E0C-9CB5-43EAB161D120}" type="presParOf" srcId="{D996244D-C7BF-4092-B6A3-21900FE648F0}" destId="{43BC6684-7E85-409E-BA24-FD4AAB03FE40}" srcOrd="1" destOrd="0" presId="urn:microsoft.com/office/officeart/2005/8/layout/vList3#3"/>
    <dgm:cxn modelId="{41381FC4-CA72-4E64-AD57-8C905922FCDD}" type="presParOf" srcId="{9AE940D9-33AE-4376-AD36-591FC817DB01}" destId="{8ECF73DB-D0CB-4BB6-998F-481C660561DB}" srcOrd="1" destOrd="0" presId="urn:microsoft.com/office/officeart/2005/8/layout/vList3#3"/>
    <dgm:cxn modelId="{67B11FCD-FC38-42B2-9213-D4D8739676F7}" type="presParOf" srcId="{9AE940D9-33AE-4376-AD36-591FC817DB01}" destId="{306222AF-7ACE-4968-A46F-011EE20E3688}" srcOrd="2" destOrd="0" presId="urn:microsoft.com/office/officeart/2005/8/layout/vList3#3"/>
    <dgm:cxn modelId="{84748B7B-6B05-430B-A56F-F8A54ED9FC48}" type="presParOf" srcId="{306222AF-7ACE-4968-A46F-011EE20E3688}" destId="{833C3525-3B2D-4BE3-BA6B-F57CB9B67061}" srcOrd="0" destOrd="0" presId="urn:microsoft.com/office/officeart/2005/8/layout/vList3#3"/>
    <dgm:cxn modelId="{F7F29478-3C1E-4C2B-BC2D-DBEC2ABF1102}" type="presParOf" srcId="{306222AF-7ACE-4968-A46F-011EE20E3688}" destId="{EFD1F067-76F7-42AB-888C-CAD03793B73A}" srcOrd="1" destOrd="0" presId="urn:microsoft.com/office/officeart/2005/8/layout/vList3#3"/>
    <dgm:cxn modelId="{0E5DB292-1259-4C52-8572-35FB77BD5889}" type="presParOf" srcId="{9AE940D9-33AE-4376-AD36-591FC817DB01}" destId="{29318EF8-5D6E-4FAC-ABFA-68A605586479}" srcOrd="3" destOrd="0" presId="urn:microsoft.com/office/officeart/2005/8/layout/vList3#3"/>
    <dgm:cxn modelId="{97954FC6-22E7-4FE7-863A-80D7F2E1A8FA}" type="presParOf" srcId="{9AE940D9-33AE-4376-AD36-591FC817DB01}" destId="{5385B353-49BE-4676-AFD2-81352C7C5DDA}" srcOrd="4" destOrd="0" presId="urn:microsoft.com/office/officeart/2005/8/layout/vList3#3"/>
    <dgm:cxn modelId="{7392E8E3-CEB8-440A-9AB1-FCDE650DA18A}" type="presParOf" srcId="{5385B353-49BE-4676-AFD2-81352C7C5DDA}" destId="{CBBD9D2A-0DAD-4ADA-9872-C29DE1169C94}" srcOrd="0" destOrd="0" presId="urn:microsoft.com/office/officeart/2005/8/layout/vList3#3"/>
    <dgm:cxn modelId="{7637E110-7CE4-4922-A8C6-F3D2AB7D7CE1}" type="presParOf" srcId="{5385B353-49BE-4676-AFD2-81352C7C5DDA}" destId="{27CAB67D-9209-4018-92D1-0575D5D27BDB}" srcOrd="1" destOrd="0" presId="urn:microsoft.com/office/officeart/2005/8/layout/vList3#3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Юнкор</a:t>
          </a:r>
          <a:r>
            <a:rPr lang="ru-RU" dirty="0" smtClean="0">
              <a:solidFill>
                <a:schemeClr val="tx1"/>
              </a:solidFill>
            </a:rPr>
            <a:t> «Большой переменки» </a:t>
          </a:r>
          <a:r>
            <a:rPr lang="ru-RU" dirty="0" err="1" smtClean="0">
              <a:solidFill>
                <a:schemeClr val="tx1"/>
              </a:solidFill>
            </a:rPr>
            <a:t>Димитрий</a:t>
          </a:r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Смолев</a:t>
          </a:r>
          <a:r>
            <a:rPr lang="ru-RU" dirty="0" smtClean="0">
              <a:solidFill>
                <a:schemeClr val="tx1"/>
              </a:solidFill>
            </a:rPr>
            <a:t> занял  1 место в международном конкурсе юных журналистов «</a:t>
          </a:r>
          <a:r>
            <a:rPr lang="ru-RU" dirty="0" err="1" smtClean="0">
              <a:solidFill>
                <a:schemeClr val="tx1"/>
              </a:solidFill>
            </a:rPr>
            <a:t>Юнга+</a:t>
          </a:r>
          <a:r>
            <a:rPr lang="ru-RU" dirty="0" smtClean="0">
              <a:solidFill>
                <a:schemeClr val="tx1"/>
              </a:solidFill>
            </a:rPr>
            <a:t>» среди учеников 1 – 4 классов</a:t>
          </a:r>
          <a:endParaRPr lang="ru-RU" dirty="0">
            <a:solidFill>
              <a:schemeClr val="tx1"/>
            </a:solidFill>
          </a:endParaRPr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Юнкор</a:t>
          </a:r>
          <a:r>
            <a:rPr lang="ru-RU" dirty="0" smtClean="0">
              <a:solidFill>
                <a:schemeClr val="tx1"/>
              </a:solidFill>
            </a:rPr>
            <a:t> молодёжной редакции «</a:t>
          </a:r>
          <a:r>
            <a:rPr lang="ru-RU" dirty="0" err="1" smtClean="0">
              <a:solidFill>
                <a:schemeClr val="tx1"/>
              </a:solidFill>
            </a:rPr>
            <a:t>ЖурФикс</a:t>
          </a:r>
          <a:r>
            <a:rPr lang="ru-RU" dirty="0" smtClean="0">
              <a:solidFill>
                <a:schemeClr val="tx1"/>
              </a:solidFill>
            </a:rPr>
            <a:t>» Полина Шадрина заняла 3 место в городском конкурсе юных журналистов «Как сделать мир лучше, начав с себя»</a:t>
          </a:r>
          <a:endParaRPr lang="ru-RU" dirty="0">
            <a:solidFill>
              <a:schemeClr val="tx1"/>
            </a:solidFill>
          </a:endParaRPr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Юнкор</a:t>
          </a:r>
          <a:r>
            <a:rPr lang="ru-RU" dirty="0" smtClean="0">
              <a:solidFill>
                <a:schemeClr val="tx1"/>
              </a:solidFill>
            </a:rPr>
            <a:t> молодёжной редакции «</a:t>
          </a:r>
          <a:r>
            <a:rPr lang="ru-RU" dirty="0" err="1" smtClean="0">
              <a:solidFill>
                <a:schemeClr val="tx1"/>
              </a:solidFill>
            </a:rPr>
            <a:t>ЖурФикс</a:t>
          </a:r>
          <a:r>
            <a:rPr lang="ru-RU" dirty="0" smtClean="0">
              <a:solidFill>
                <a:schemeClr val="tx1"/>
              </a:solidFill>
            </a:rPr>
            <a:t>»  Полина Шадрина заняла 1 место в номинации «Кому и как помогла журналистика» </a:t>
          </a:r>
          <a:r>
            <a:rPr lang="en-US" dirty="0" smtClean="0">
              <a:solidFill>
                <a:schemeClr val="tx1"/>
              </a:solidFill>
            </a:rPr>
            <a:t>IV</a:t>
          </a:r>
          <a:r>
            <a:rPr lang="ru-RU" dirty="0" smtClean="0">
              <a:solidFill>
                <a:schemeClr val="tx1"/>
              </a:solidFill>
            </a:rPr>
            <a:t> Международной </a:t>
          </a:r>
          <a:r>
            <a:rPr lang="ru-RU" dirty="0" err="1" smtClean="0">
              <a:solidFill>
                <a:schemeClr val="tx1"/>
              </a:solidFill>
            </a:rPr>
            <a:t>интернет-олимпиаде</a:t>
          </a:r>
          <a:r>
            <a:rPr lang="ru-RU" dirty="0" smtClean="0">
              <a:solidFill>
                <a:schemeClr val="tx1"/>
              </a:solidFill>
            </a:rPr>
            <a:t> по журналистике  </a:t>
          </a:r>
          <a:endParaRPr lang="ru-RU" dirty="0">
            <a:solidFill>
              <a:schemeClr val="tx1"/>
            </a:solidFill>
          </a:endParaRPr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F69EC-ED68-4B89-8093-4CCEB0818F5D}" type="pres">
      <dgm:prSet presAssocID="{8D012C41-40E0-4813-8F17-3AFAE0D6C86A}" presName="rect1" presStyleLbl="lnNod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ED40D-AB3E-4375-BC83-83629E92C1E5}" type="pres">
      <dgm:prSet presAssocID="{8240BD23-8EED-4FFF-924F-75F1F45B2D06}" presName="rect1" presStyleLbl="lnNode1" presStyleIdx="1" presStyleCnt="3"/>
      <dgm:spPr/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4F59-F5A8-4292-BD03-AE3338412933}" type="pres">
      <dgm:prSet presAssocID="{54E1E4DF-2A18-4DD0-A7A0-246E0B435116}" presName="rect1" presStyleLbl="lnNode1" presStyleIdx="2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B5E6E40-CDE8-4FC6-B4E2-E329266F9DA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8D012C41-40E0-4813-8F17-3AFAE0D6C86A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Юнкор</a:t>
          </a:r>
          <a:r>
            <a:rPr lang="ru-RU" dirty="0" smtClean="0">
              <a:solidFill>
                <a:schemeClr val="tx1"/>
              </a:solidFill>
            </a:rPr>
            <a:t> молодёжной редакции «</a:t>
          </a:r>
          <a:r>
            <a:rPr lang="ru-RU" dirty="0" err="1" smtClean="0">
              <a:solidFill>
                <a:schemeClr val="tx1"/>
              </a:solidFill>
            </a:rPr>
            <a:t>ЖурФикс</a:t>
          </a:r>
          <a:r>
            <a:rPr lang="ru-RU" dirty="0" smtClean="0">
              <a:solidFill>
                <a:schemeClr val="tx1"/>
              </a:solidFill>
            </a:rPr>
            <a:t>» и «</a:t>
          </a:r>
          <a:r>
            <a:rPr lang="ru-RU" dirty="0" err="1" smtClean="0">
              <a:solidFill>
                <a:schemeClr val="tx1"/>
              </a:solidFill>
            </a:rPr>
            <a:t>Белгород-медиа</a:t>
          </a:r>
          <a:r>
            <a:rPr lang="ru-RU" dirty="0" smtClean="0">
              <a:solidFill>
                <a:schemeClr val="tx1"/>
              </a:solidFill>
            </a:rPr>
            <a:t>» Анастасия </a:t>
          </a:r>
          <a:r>
            <a:rPr lang="ru-RU" dirty="0" err="1" smtClean="0">
              <a:solidFill>
                <a:schemeClr val="tx1"/>
              </a:solidFill>
            </a:rPr>
            <a:t>Кролевецкая</a:t>
          </a:r>
          <a:r>
            <a:rPr lang="ru-RU" dirty="0" smtClean="0">
              <a:solidFill>
                <a:schemeClr val="tx1"/>
              </a:solidFill>
            </a:rPr>
            <a:t> заняла 2 место в </a:t>
          </a:r>
          <a:r>
            <a:rPr lang="en-US" dirty="0" smtClean="0">
              <a:solidFill>
                <a:schemeClr val="tx1"/>
              </a:solidFill>
            </a:rPr>
            <a:t>III</a:t>
          </a:r>
          <a:r>
            <a:rPr lang="ru-RU" dirty="0" smtClean="0">
              <a:solidFill>
                <a:schemeClr val="tx1"/>
              </a:solidFill>
            </a:rPr>
            <a:t> Всероссийском фестивале «</a:t>
          </a:r>
          <a:r>
            <a:rPr lang="ru-RU" dirty="0" err="1" smtClean="0">
              <a:solidFill>
                <a:schemeClr val="tx1"/>
              </a:solidFill>
            </a:rPr>
            <a:t>Шкит-фест</a:t>
          </a:r>
          <a:r>
            <a:rPr lang="ru-RU" dirty="0" smtClean="0">
              <a:solidFill>
                <a:schemeClr val="tx1"/>
              </a:solidFill>
            </a:rPr>
            <a:t>» в номинации «Интервью»</a:t>
          </a:r>
          <a:endParaRPr lang="ru-RU" dirty="0">
            <a:solidFill>
              <a:schemeClr val="tx1"/>
            </a:solidFill>
          </a:endParaRPr>
        </a:p>
      </dgm:t>
    </dgm:pt>
    <dgm:pt modelId="{88162D6D-4F50-4DD2-8DE4-13EB9CB3355A}" type="parTrans" cxnId="{B618EBD1-C2CD-43EF-933B-5215224E665F}">
      <dgm:prSet/>
      <dgm:spPr/>
      <dgm:t>
        <a:bodyPr/>
        <a:lstStyle/>
        <a:p>
          <a:endParaRPr lang="ru-RU"/>
        </a:p>
      </dgm:t>
    </dgm:pt>
    <dgm:pt modelId="{0E58C028-6D73-49D1-BCCD-A632F3D789C3}" type="sibTrans" cxnId="{B618EBD1-C2CD-43EF-933B-5215224E665F}">
      <dgm:prSet/>
      <dgm:spPr/>
      <dgm:t>
        <a:bodyPr/>
        <a:lstStyle/>
        <a:p>
          <a:endParaRPr lang="ru-RU"/>
        </a:p>
      </dgm:t>
    </dgm:pt>
    <dgm:pt modelId="{8240BD23-8EED-4FFF-924F-75F1F45B2D06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Юнкор</a:t>
          </a:r>
          <a:r>
            <a:rPr lang="ru-RU" dirty="0" smtClean="0">
              <a:solidFill>
                <a:schemeClr val="tx1"/>
              </a:solidFill>
            </a:rPr>
            <a:t> молодёжной редакции «</a:t>
          </a:r>
          <a:r>
            <a:rPr lang="ru-RU" dirty="0" err="1" smtClean="0">
              <a:solidFill>
                <a:schemeClr val="tx1"/>
              </a:solidFill>
            </a:rPr>
            <a:t>ЖурФикс</a:t>
          </a:r>
          <a:r>
            <a:rPr lang="ru-RU" dirty="0" smtClean="0">
              <a:solidFill>
                <a:schemeClr val="tx1"/>
              </a:solidFill>
            </a:rPr>
            <a:t>»Тимофей </a:t>
          </a:r>
          <a:r>
            <a:rPr lang="ru-RU" dirty="0" err="1" smtClean="0">
              <a:solidFill>
                <a:schemeClr val="tx1"/>
              </a:solidFill>
            </a:rPr>
            <a:t>Климоав</a:t>
          </a:r>
          <a:r>
            <a:rPr lang="ru-RU" dirty="0" smtClean="0">
              <a:solidFill>
                <a:schemeClr val="tx1"/>
              </a:solidFill>
            </a:rPr>
            <a:t> занял 2 место в конкурсе </a:t>
          </a:r>
          <a:r>
            <a:rPr lang="ru-RU" dirty="0" err="1" smtClean="0">
              <a:solidFill>
                <a:schemeClr val="tx1"/>
              </a:solidFill>
            </a:rPr>
            <a:t>дедлайна</a:t>
          </a:r>
          <a:r>
            <a:rPr lang="ru-RU" dirty="0" smtClean="0">
              <a:solidFill>
                <a:schemeClr val="tx1"/>
              </a:solidFill>
            </a:rPr>
            <a:t> в направлении «Интернет-журналистика»  </a:t>
          </a:r>
          <a:r>
            <a:rPr lang="en-US" dirty="0" smtClean="0">
              <a:solidFill>
                <a:schemeClr val="tx1"/>
              </a:solidFill>
            </a:rPr>
            <a:t>IV</a:t>
          </a:r>
          <a:r>
            <a:rPr lang="ru-RU" dirty="0" smtClean="0">
              <a:solidFill>
                <a:schemeClr val="tx1"/>
              </a:solidFill>
            </a:rPr>
            <a:t> Международного </a:t>
          </a:r>
          <a:r>
            <a:rPr lang="ru-RU" dirty="0" err="1" smtClean="0">
              <a:solidFill>
                <a:schemeClr val="tx1"/>
              </a:solidFill>
            </a:rPr>
            <a:t>медиафорума</a:t>
          </a:r>
          <a:r>
            <a:rPr lang="ru-RU" dirty="0" smtClean="0">
              <a:solidFill>
                <a:schemeClr val="tx1"/>
              </a:solidFill>
            </a:rPr>
            <a:t> «Префикс +10»</a:t>
          </a:r>
          <a:endParaRPr lang="ru-RU" dirty="0">
            <a:solidFill>
              <a:schemeClr val="tx1"/>
            </a:solidFill>
          </a:endParaRPr>
        </a:p>
      </dgm:t>
    </dgm:pt>
    <dgm:pt modelId="{2A6AD27C-49C5-4FB6-8699-968A6A41828B}" type="parTrans" cxnId="{02391F0C-B615-41B4-BF42-F80E5721D7EC}">
      <dgm:prSet/>
      <dgm:spPr/>
      <dgm:t>
        <a:bodyPr/>
        <a:lstStyle/>
        <a:p>
          <a:endParaRPr lang="ru-RU"/>
        </a:p>
      </dgm:t>
    </dgm:pt>
    <dgm:pt modelId="{120805F0-1D9B-4EDD-9181-B09D8F120D33}" type="sibTrans" cxnId="{02391F0C-B615-41B4-BF42-F80E5721D7EC}">
      <dgm:prSet/>
      <dgm:spPr/>
      <dgm:t>
        <a:bodyPr/>
        <a:lstStyle/>
        <a:p>
          <a:endParaRPr lang="ru-RU"/>
        </a:p>
      </dgm:t>
    </dgm:pt>
    <dgm:pt modelId="{54E1E4DF-2A18-4DD0-A7A0-246E0B43511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Воспитанница объединения «</a:t>
          </a:r>
          <a:r>
            <a:rPr lang="ru-RU" dirty="0" err="1" smtClean="0">
              <a:solidFill>
                <a:schemeClr val="tx1"/>
              </a:solidFill>
            </a:rPr>
            <a:t>МедиаСпектр</a:t>
          </a:r>
          <a:r>
            <a:rPr lang="ru-RU" dirty="0" smtClean="0">
              <a:solidFill>
                <a:schemeClr val="tx1"/>
              </a:solidFill>
            </a:rPr>
            <a:t> « Белгородского дворца детского творчества Евгения Внукова заняла 2 место  в международном конкурсе юных журналистов «</a:t>
          </a:r>
          <a:r>
            <a:rPr lang="ru-RU" dirty="0" err="1" smtClean="0">
              <a:solidFill>
                <a:schemeClr val="tx1"/>
              </a:solidFill>
            </a:rPr>
            <a:t>Юнга+</a:t>
          </a:r>
          <a:r>
            <a:rPr lang="ru-RU" dirty="0" smtClean="0">
              <a:solidFill>
                <a:schemeClr val="tx1"/>
              </a:solidFill>
            </a:rPr>
            <a:t>» среди учеников 8-9  классов</a:t>
          </a:r>
          <a:endParaRPr lang="ru-RU" dirty="0">
            <a:solidFill>
              <a:schemeClr val="tx1"/>
            </a:solidFill>
          </a:endParaRPr>
        </a:p>
      </dgm:t>
    </dgm:pt>
    <dgm:pt modelId="{AD1B0834-600A-497B-8CD4-B63FFCCE3C6B}" type="parTrans" cxnId="{6B9BE84B-B524-485D-94E0-23C4C38C3939}">
      <dgm:prSet/>
      <dgm:spPr/>
      <dgm:t>
        <a:bodyPr/>
        <a:lstStyle/>
        <a:p>
          <a:endParaRPr lang="ru-RU"/>
        </a:p>
      </dgm:t>
    </dgm:pt>
    <dgm:pt modelId="{6D8F099F-9026-46FC-8FF5-FA06F74926AC}" type="sibTrans" cxnId="{6B9BE84B-B524-485D-94E0-23C4C38C3939}">
      <dgm:prSet/>
      <dgm:spPr/>
      <dgm:t>
        <a:bodyPr/>
        <a:lstStyle/>
        <a:p>
          <a:endParaRPr lang="ru-RU"/>
        </a:p>
      </dgm:t>
    </dgm:pt>
    <dgm:pt modelId="{2984CA6C-ABD8-46F1-B4A2-F5C4517655EE}" type="pres">
      <dgm:prSet presAssocID="{1B5E6E40-CDE8-4FC6-B4E2-E329266F9DA6}" presName="linearFlow" presStyleCnt="0">
        <dgm:presLayoutVars>
          <dgm:dir/>
          <dgm:resizeHandles val="exact"/>
        </dgm:presLayoutVars>
      </dgm:prSet>
      <dgm:spPr/>
    </dgm:pt>
    <dgm:pt modelId="{9D0B755D-2148-4434-8145-5A88C951C513}" type="pres">
      <dgm:prSet presAssocID="{8D012C41-40E0-4813-8F17-3AFAE0D6C86A}" presName="comp" presStyleCnt="0"/>
      <dgm:spPr/>
    </dgm:pt>
    <dgm:pt modelId="{54DF85B3-F696-4500-B806-BD0E9C15F535}" type="pres">
      <dgm:prSet presAssocID="{8D012C41-40E0-4813-8F17-3AFAE0D6C86A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BF69EC-ED68-4B89-8093-4CCEB0818F5D}" type="pres">
      <dgm:prSet presAssocID="{8D012C41-40E0-4813-8F17-3AFAE0D6C86A}" presName="rect1" presStyleLbl="lnNode1" presStyleIdx="0" presStyleCnt="3"/>
      <dgm:spPr/>
    </dgm:pt>
    <dgm:pt modelId="{BBD2EF1F-7939-466E-A850-7A084814EAF3}" type="pres">
      <dgm:prSet presAssocID="{0E58C028-6D73-49D1-BCCD-A632F3D789C3}" presName="sibTrans" presStyleCnt="0"/>
      <dgm:spPr/>
    </dgm:pt>
    <dgm:pt modelId="{509D3FB2-C4C9-4B95-8AC6-7D0A94258F9D}" type="pres">
      <dgm:prSet presAssocID="{8240BD23-8EED-4FFF-924F-75F1F45B2D06}" presName="comp" presStyleCnt="0"/>
      <dgm:spPr/>
    </dgm:pt>
    <dgm:pt modelId="{DB264486-C15C-4C6C-AF58-A56B2CAA7B38}" type="pres">
      <dgm:prSet presAssocID="{8240BD23-8EED-4FFF-924F-75F1F45B2D06}" presName="rect2" presStyleLbl="node1" presStyleIdx="1" presStyleCnt="3" custLinFactNeighborX="1314" custLinFactNeighborY="3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ED40D-AB3E-4375-BC83-83629E92C1E5}" type="pres">
      <dgm:prSet presAssocID="{8240BD23-8EED-4FFF-924F-75F1F45B2D06}" presName="rect1" presStyleLbl="lnNode1" presStyleIdx="1" presStyleCnt="3"/>
      <dgm:spPr/>
    </dgm:pt>
    <dgm:pt modelId="{8B86AFE4-90EC-48DF-87CC-4558C1FD3404}" type="pres">
      <dgm:prSet presAssocID="{120805F0-1D9B-4EDD-9181-B09D8F120D33}" presName="sibTrans" presStyleCnt="0"/>
      <dgm:spPr/>
    </dgm:pt>
    <dgm:pt modelId="{AE04F18E-E1C8-42F1-923F-BAE8C6B6B17C}" type="pres">
      <dgm:prSet presAssocID="{54E1E4DF-2A18-4DD0-A7A0-246E0B435116}" presName="comp" presStyleCnt="0"/>
      <dgm:spPr/>
    </dgm:pt>
    <dgm:pt modelId="{FBF61CDC-D48A-4FAD-8774-787E6F425847}" type="pres">
      <dgm:prSet presAssocID="{54E1E4DF-2A18-4DD0-A7A0-246E0B435116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B4F59-F5A8-4292-BD03-AE3338412933}" type="pres">
      <dgm:prSet presAssocID="{54E1E4DF-2A18-4DD0-A7A0-246E0B435116}" presName="rect1" presStyleLbl="lnNode1" presStyleIdx="2" presStyleCnt="3"/>
      <dgm:spPr/>
    </dgm:pt>
  </dgm:ptLst>
  <dgm:cxnLst>
    <dgm:cxn modelId="{B5233153-5345-4E4F-9262-EB2419128C67}" type="presOf" srcId="{1B5E6E40-CDE8-4FC6-B4E2-E329266F9DA6}" destId="{2984CA6C-ABD8-46F1-B4A2-F5C4517655EE}" srcOrd="0" destOrd="0" presId="urn:microsoft.com/office/officeart/2008/layout/AlternatingPictureBlocks"/>
    <dgm:cxn modelId="{02391F0C-B615-41B4-BF42-F80E5721D7EC}" srcId="{1B5E6E40-CDE8-4FC6-B4E2-E329266F9DA6}" destId="{8240BD23-8EED-4FFF-924F-75F1F45B2D06}" srcOrd="1" destOrd="0" parTransId="{2A6AD27C-49C5-4FB6-8699-968A6A41828B}" sibTransId="{120805F0-1D9B-4EDD-9181-B09D8F120D33}"/>
    <dgm:cxn modelId="{5554DEB9-0491-456C-B58C-F8D224EBC611}" type="presOf" srcId="{8D012C41-40E0-4813-8F17-3AFAE0D6C86A}" destId="{54DF85B3-F696-4500-B806-BD0E9C15F535}" srcOrd="0" destOrd="0" presId="urn:microsoft.com/office/officeart/2008/layout/AlternatingPictureBlocks"/>
    <dgm:cxn modelId="{71298960-C33F-426E-BE35-FA87B8CBF264}" type="presOf" srcId="{54E1E4DF-2A18-4DD0-A7A0-246E0B435116}" destId="{FBF61CDC-D48A-4FAD-8774-787E6F425847}" srcOrd="0" destOrd="0" presId="urn:microsoft.com/office/officeart/2008/layout/AlternatingPictureBlocks"/>
    <dgm:cxn modelId="{B618EBD1-C2CD-43EF-933B-5215224E665F}" srcId="{1B5E6E40-CDE8-4FC6-B4E2-E329266F9DA6}" destId="{8D012C41-40E0-4813-8F17-3AFAE0D6C86A}" srcOrd="0" destOrd="0" parTransId="{88162D6D-4F50-4DD2-8DE4-13EB9CB3355A}" sibTransId="{0E58C028-6D73-49D1-BCCD-A632F3D789C3}"/>
    <dgm:cxn modelId="{6B9BE84B-B524-485D-94E0-23C4C38C3939}" srcId="{1B5E6E40-CDE8-4FC6-B4E2-E329266F9DA6}" destId="{54E1E4DF-2A18-4DD0-A7A0-246E0B435116}" srcOrd="2" destOrd="0" parTransId="{AD1B0834-600A-497B-8CD4-B63FFCCE3C6B}" sibTransId="{6D8F099F-9026-46FC-8FF5-FA06F74926AC}"/>
    <dgm:cxn modelId="{A8642D55-650B-4577-9601-0E90202FE3A3}" type="presOf" srcId="{8240BD23-8EED-4FFF-924F-75F1F45B2D06}" destId="{DB264486-C15C-4C6C-AF58-A56B2CAA7B38}" srcOrd="0" destOrd="0" presId="urn:microsoft.com/office/officeart/2008/layout/AlternatingPictureBlocks"/>
    <dgm:cxn modelId="{45642156-9973-49AF-967A-E6F047AA98ED}" type="presParOf" srcId="{2984CA6C-ABD8-46F1-B4A2-F5C4517655EE}" destId="{9D0B755D-2148-4434-8145-5A88C951C513}" srcOrd="0" destOrd="0" presId="urn:microsoft.com/office/officeart/2008/layout/AlternatingPictureBlocks"/>
    <dgm:cxn modelId="{9E436E24-E2A7-406D-B830-F6B1DBA30848}" type="presParOf" srcId="{9D0B755D-2148-4434-8145-5A88C951C513}" destId="{54DF85B3-F696-4500-B806-BD0E9C15F535}" srcOrd="0" destOrd="0" presId="urn:microsoft.com/office/officeart/2008/layout/AlternatingPictureBlocks"/>
    <dgm:cxn modelId="{844BF22C-8693-4E5E-9055-C057471C24BD}" type="presParOf" srcId="{9D0B755D-2148-4434-8145-5A88C951C513}" destId="{10BF69EC-ED68-4B89-8093-4CCEB0818F5D}" srcOrd="1" destOrd="0" presId="urn:microsoft.com/office/officeart/2008/layout/AlternatingPictureBlocks"/>
    <dgm:cxn modelId="{B1460733-955E-4669-91B5-5DA12348B3EE}" type="presParOf" srcId="{2984CA6C-ABD8-46F1-B4A2-F5C4517655EE}" destId="{BBD2EF1F-7939-466E-A850-7A084814EAF3}" srcOrd="1" destOrd="0" presId="urn:microsoft.com/office/officeart/2008/layout/AlternatingPictureBlocks"/>
    <dgm:cxn modelId="{B184A2AB-425C-48D9-85F6-FA51873270FD}" type="presParOf" srcId="{2984CA6C-ABD8-46F1-B4A2-F5C4517655EE}" destId="{509D3FB2-C4C9-4B95-8AC6-7D0A94258F9D}" srcOrd="2" destOrd="0" presId="urn:microsoft.com/office/officeart/2008/layout/AlternatingPictureBlocks"/>
    <dgm:cxn modelId="{86CDB2AD-8842-4692-B528-CA0E0DE37C25}" type="presParOf" srcId="{509D3FB2-C4C9-4B95-8AC6-7D0A94258F9D}" destId="{DB264486-C15C-4C6C-AF58-A56B2CAA7B38}" srcOrd="0" destOrd="0" presId="urn:microsoft.com/office/officeart/2008/layout/AlternatingPictureBlocks"/>
    <dgm:cxn modelId="{5154AFFD-9F3D-4589-9642-7EEE2DF13AF3}" type="presParOf" srcId="{509D3FB2-C4C9-4B95-8AC6-7D0A94258F9D}" destId="{4BCED40D-AB3E-4375-BC83-83629E92C1E5}" srcOrd="1" destOrd="0" presId="urn:microsoft.com/office/officeart/2008/layout/AlternatingPictureBlocks"/>
    <dgm:cxn modelId="{13583DC0-3806-47D2-B389-751718709A8D}" type="presParOf" srcId="{2984CA6C-ABD8-46F1-B4A2-F5C4517655EE}" destId="{8B86AFE4-90EC-48DF-87CC-4558C1FD3404}" srcOrd="3" destOrd="0" presId="urn:microsoft.com/office/officeart/2008/layout/AlternatingPictureBlocks"/>
    <dgm:cxn modelId="{D785D742-CC99-440F-9A2B-E3D8B5110A4C}" type="presParOf" srcId="{2984CA6C-ABD8-46F1-B4A2-F5C4517655EE}" destId="{AE04F18E-E1C8-42F1-923F-BAE8C6B6B17C}" srcOrd="4" destOrd="0" presId="urn:microsoft.com/office/officeart/2008/layout/AlternatingPictureBlocks"/>
    <dgm:cxn modelId="{953428B9-6D7D-4E57-9A01-BB0D468E8CFC}" type="presParOf" srcId="{AE04F18E-E1C8-42F1-923F-BAE8C6B6B17C}" destId="{FBF61CDC-D48A-4FAD-8774-787E6F425847}" srcOrd="0" destOrd="0" presId="urn:microsoft.com/office/officeart/2008/layout/AlternatingPictureBlocks"/>
    <dgm:cxn modelId="{74DB929B-0411-4FF1-82D6-E8EFCCE3012A}" type="presParOf" srcId="{AE04F18E-E1C8-42F1-923F-BAE8C6B6B17C}" destId="{E2DB4F59-F5A8-4292-BD03-AE3338412933}" srcOrd="1" destOrd="0" presId="urn:microsoft.com/office/officeart/2008/layout/AlternatingPictureBlocks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C09B-CDAD-4818-AE52-FCE891B70BB3}">
      <dsp:nvSpPr>
        <dsp:cNvPr id="0" name=""/>
        <dsp:cNvSpPr/>
      </dsp:nvSpPr>
      <dsp:spPr>
        <a:xfrm>
          <a:off x="2451" y="0"/>
          <a:ext cx="25698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ЗАДАЧА 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Проведение первого слёта Белгородской ЛЮЖ (если позволит </a:t>
          </a:r>
          <a:r>
            <a:rPr lang="ru-RU" sz="1400" kern="1200" dirty="0" err="1" smtClean="0">
              <a:solidFill>
                <a:schemeClr val="tx1"/>
              </a:solidFill>
            </a:rPr>
            <a:t>эпидобстановка</a:t>
          </a:r>
          <a:r>
            <a:rPr lang="ru-RU" sz="1400" kern="1200" dirty="0" smtClean="0">
              <a:solidFill>
                <a:schemeClr val="tx1"/>
              </a:solidFill>
            </a:rPr>
            <a:t>). Увы, не позволила….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451" y="1740535"/>
        <a:ext cx="2569852" cy="1740535"/>
      </dsp:txXfrm>
    </dsp:sp>
    <dsp:sp modelId="{F8BB95B2-C135-4998-8596-EFDFEE23B26C}">
      <dsp:nvSpPr>
        <dsp:cNvPr id="0" name=""/>
        <dsp:cNvSpPr/>
      </dsp:nvSpPr>
      <dsp:spPr>
        <a:xfrm>
          <a:off x="747344" y="446356"/>
          <a:ext cx="1114900" cy="12177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54DC-491A-40AD-9E50-CE2B962165F1}">
      <dsp:nvSpPr>
        <dsp:cNvPr id="0" name=""/>
        <dsp:cNvSpPr/>
      </dsp:nvSpPr>
      <dsp:spPr>
        <a:xfrm>
          <a:off x="2738573" y="0"/>
          <a:ext cx="25698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Задача </a:t>
          </a:r>
          <a:r>
            <a:rPr lang="ru-RU" sz="2400" kern="1200" dirty="0" smtClean="0"/>
            <a:t>2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schemeClr val="tx1"/>
              </a:solidFill>
            </a:rPr>
            <a:t>Продолжение проведения ежегодных </a:t>
          </a:r>
          <a:r>
            <a:rPr lang="ru-RU" sz="1400" kern="1200" dirty="0" err="1" smtClean="0">
              <a:solidFill>
                <a:schemeClr val="tx1"/>
              </a:solidFill>
            </a:rPr>
            <a:t>медиаконкурсов</a:t>
          </a:r>
          <a:r>
            <a:rPr lang="ru-RU" sz="1400" kern="1200" dirty="0" smtClean="0">
              <a:solidFill>
                <a:schemeClr val="tx1"/>
              </a:solidFill>
            </a:rPr>
            <a:t>. Продолжили, провели, к нам присоединилось много новых ребят.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2738573" y="1740535"/>
        <a:ext cx="2569852" cy="1740535"/>
      </dsp:txXfrm>
    </dsp:sp>
    <dsp:sp modelId="{57B5ED80-C8B0-44BA-B584-F79BD4FD54EE}">
      <dsp:nvSpPr>
        <dsp:cNvPr id="0" name=""/>
        <dsp:cNvSpPr/>
      </dsp:nvSpPr>
      <dsp:spPr>
        <a:xfrm>
          <a:off x="3227245" y="302811"/>
          <a:ext cx="1448995" cy="14489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7F7651-66B8-4D62-BABD-D62480677B18}">
      <dsp:nvSpPr>
        <dsp:cNvPr id="0" name=""/>
        <dsp:cNvSpPr/>
      </dsp:nvSpPr>
      <dsp:spPr>
        <a:xfrm>
          <a:off x="52963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/>
            <a:t> Задача 3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schemeClr val="tx1"/>
              </a:solidFill>
            </a:rPr>
            <a:t>Организация занятий в очной </a:t>
          </a:r>
          <a:r>
            <a:rPr lang="ru-RU" sz="1400" kern="1200" dirty="0" err="1" smtClean="0">
              <a:solidFill>
                <a:schemeClr val="tx1"/>
              </a:solidFill>
            </a:rPr>
            <a:t>медиашколе</a:t>
          </a:r>
          <a:r>
            <a:rPr lang="ru-RU" sz="1400" kern="1200" dirty="0" smtClean="0">
              <a:solidFill>
                <a:schemeClr val="tx1"/>
              </a:solidFill>
            </a:rPr>
            <a:t> (если позволит </a:t>
          </a:r>
          <a:r>
            <a:rPr lang="ru-RU" sz="1400" kern="1200" dirty="0" err="1" smtClean="0">
              <a:solidFill>
                <a:schemeClr val="tx1"/>
              </a:solidFill>
            </a:rPr>
            <a:t>эпидобстановка</a:t>
          </a:r>
          <a:r>
            <a:rPr lang="ru-RU" sz="1400" kern="1200" dirty="0" smtClean="0">
              <a:solidFill>
                <a:schemeClr val="tx1"/>
              </a:solidFill>
            </a:rPr>
            <a:t>). Не позволила. Все консультации  проходили онлайн.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296347" y="1740535"/>
        <a:ext cx="2569852" cy="1740535"/>
      </dsp:txXfrm>
    </dsp:sp>
    <dsp:sp modelId="{99DBCDD7-A5B7-4803-B9F4-8BED3EFDF8E8}">
      <dsp:nvSpPr>
        <dsp:cNvPr id="0" name=""/>
        <dsp:cNvSpPr/>
      </dsp:nvSpPr>
      <dsp:spPr>
        <a:xfrm>
          <a:off x="585677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6817A-4424-435A-841B-AE98C0C963E5}">
      <dsp:nvSpPr>
        <dsp:cNvPr id="0" name=""/>
        <dsp:cNvSpPr/>
      </dsp:nvSpPr>
      <dsp:spPr>
        <a:xfrm>
          <a:off x="7896164" y="0"/>
          <a:ext cx="25698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Задача </a:t>
          </a:r>
          <a:r>
            <a:rPr lang="ru-RU" sz="2400" kern="1200" dirty="0" smtClean="0"/>
            <a:t>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Просветительская работа в школах и учреждениях </a:t>
          </a:r>
          <a:r>
            <a:rPr lang="ru-RU" sz="1200" kern="1200" dirty="0" err="1" smtClean="0">
              <a:solidFill>
                <a:schemeClr val="tx1"/>
              </a:solidFill>
            </a:rPr>
            <a:t>допобразования</a:t>
          </a:r>
          <a:r>
            <a:rPr lang="ru-RU" sz="1200" kern="1200" dirty="0" smtClean="0">
              <a:solidFill>
                <a:schemeClr val="tx1"/>
              </a:solidFill>
            </a:rPr>
            <a:t> (если позволит </a:t>
          </a:r>
          <a:r>
            <a:rPr lang="ru-RU" sz="1200" kern="1200" dirty="0" err="1" smtClean="0">
              <a:solidFill>
                <a:schemeClr val="tx1"/>
              </a:solidFill>
            </a:rPr>
            <a:t>эпидобстановка</a:t>
          </a:r>
          <a:r>
            <a:rPr lang="ru-RU" sz="1200" kern="1200" dirty="0" smtClean="0">
              <a:solidFill>
                <a:schemeClr val="tx1"/>
              </a:solidFill>
            </a:rPr>
            <a:t>). Увы, в школы в 2021 году никого не пускали. Пришлось обо всём </a:t>
          </a:r>
          <a:r>
            <a:rPr lang="ru-RU" sz="1400" kern="1200" dirty="0" smtClean="0">
              <a:solidFill>
                <a:schemeClr val="tx1"/>
              </a:solidFill>
            </a:rPr>
            <a:t>рассказывать в </a:t>
          </a:r>
          <a:r>
            <a:rPr lang="ru-RU" sz="1400" kern="1200" dirty="0" err="1" smtClean="0">
              <a:solidFill>
                <a:schemeClr val="tx1"/>
              </a:solidFill>
            </a:rPr>
            <a:t>соцсетях</a:t>
          </a:r>
          <a:r>
            <a:rPr lang="ru-RU" sz="1400" kern="1200" dirty="0" smtClean="0">
              <a:solidFill>
                <a:schemeClr val="tx1"/>
              </a:solidFill>
            </a:rPr>
            <a:t>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7896164" y="1740535"/>
        <a:ext cx="2569852" cy="1740535"/>
      </dsp:txXfrm>
    </dsp:sp>
    <dsp:sp modelId="{0777697A-9880-48AC-B5E3-84454CF01733}">
      <dsp:nvSpPr>
        <dsp:cNvPr id="0" name=""/>
        <dsp:cNvSpPr/>
      </dsp:nvSpPr>
      <dsp:spPr>
        <a:xfrm>
          <a:off x="8469433" y="302811"/>
          <a:ext cx="1482105" cy="144899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>
          <a:off x="420623" y="3698637"/>
          <a:ext cx="9674352" cy="65270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A4C09B-CDAD-4818-AE52-FCE891B70BB3}">
      <dsp:nvSpPr>
        <dsp:cNvPr id="0" name=""/>
        <dsp:cNvSpPr/>
      </dsp:nvSpPr>
      <dsp:spPr>
        <a:xfrm>
          <a:off x="2451" y="0"/>
          <a:ext cx="2569852" cy="43513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Задача </a:t>
          </a:r>
          <a:r>
            <a:rPr lang="ru-RU" sz="2400" kern="1200" dirty="0" smtClean="0"/>
            <a:t>1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Продолжить  проведение конкурсов «</a:t>
          </a:r>
          <a:r>
            <a:rPr lang="ru-RU" sz="2400" kern="1200" dirty="0" err="1" smtClean="0"/>
            <a:t>Юнкор</a:t>
          </a:r>
          <a:r>
            <a:rPr lang="ru-RU" sz="2400" kern="1200" dirty="0" smtClean="0"/>
            <a:t> месяца» и «</a:t>
          </a:r>
          <a:r>
            <a:rPr lang="ru-RU" sz="2400" kern="1200" dirty="0" err="1" smtClean="0"/>
            <a:t>Юнкор</a:t>
          </a:r>
          <a:r>
            <a:rPr lang="ru-RU" sz="2400" kern="1200" dirty="0" smtClean="0"/>
            <a:t> года»</a:t>
          </a:r>
          <a:endParaRPr lang="ru-RU" sz="2400" kern="1200" dirty="0"/>
        </a:p>
      </dsp:txBody>
      <dsp:txXfrm>
        <a:off x="2451" y="1740535"/>
        <a:ext cx="2569852" cy="1740535"/>
      </dsp:txXfrm>
    </dsp:sp>
    <dsp:sp modelId="{F8BB95B2-C135-4998-8596-EFDFEE23B26C}">
      <dsp:nvSpPr>
        <dsp:cNvPr id="0" name=""/>
        <dsp:cNvSpPr/>
      </dsp:nvSpPr>
      <dsp:spPr>
        <a:xfrm>
          <a:off x="562880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E54DC-491A-40AD-9E50-CE2B962165F1}">
      <dsp:nvSpPr>
        <dsp:cNvPr id="0" name=""/>
        <dsp:cNvSpPr/>
      </dsp:nvSpPr>
      <dsp:spPr>
        <a:xfrm>
          <a:off x="2620514" y="0"/>
          <a:ext cx="2569852" cy="435133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Задача </a:t>
          </a:r>
          <a:r>
            <a:rPr lang="ru-RU" sz="2400" kern="1200" dirty="0" smtClean="0"/>
            <a:t>2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Продолжить </a:t>
          </a:r>
          <a:r>
            <a:rPr lang="ru-RU" sz="2000" kern="1200" dirty="0" err="1" smtClean="0"/>
            <a:t>онлайн-консультации</a:t>
          </a:r>
          <a:r>
            <a:rPr lang="ru-RU" sz="2000" kern="1200" dirty="0" smtClean="0"/>
            <a:t> и занятия для </a:t>
          </a:r>
          <a:r>
            <a:rPr lang="ru-RU" sz="2000" kern="1200" dirty="0" err="1" smtClean="0"/>
            <a:t>юнкоров</a:t>
          </a:r>
          <a:r>
            <a:rPr lang="ru-RU" sz="2000" kern="1200" dirty="0" smtClean="0"/>
            <a:t> из Белгорода и области</a:t>
          </a:r>
          <a:endParaRPr lang="ru-RU" sz="2000" kern="1200" dirty="0"/>
        </a:p>
      </dsp:txBody>
      <dsp:txXfrm>
        <a:off x="2620514" y="1740535"/>
        <a:ext cx="2569852" cy="1740535"/>
      </dsp:txXfrm>
    </dsp:sp>
    <dsp:sp modelId="{57B5ED80-C8B0-44BA-B584-F79BD4FD54EE}">
      <dsp:nvSpPr>
        <dsp:cNvPr id="0" name=""/>
        <dsp:cNvSpPr/>
      </dsp:nvSpPr>
      <dsp:spPr>
        <a:xfrm>
          <a:off x="3209828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7BA004-A187-4E36-8F3C-B03C1AD508BB}">
      <dsp:nvSpPr>
        <dsp:cNvPr id="0" name=""/>
        <dsp:cNvSpPr/>
      </dsp:nvSpPr>
      <dsp:spPr>
        <a:xfrm>
          <a:off x="5296347" y="0"/>
          <a:ext cx="2569852" cy="43513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Задача </a:t>
          </a:r>
          <a:r>
            <a:rPr lang="ru-RU" sz="2400" kern="1200" dirty="0" smtClean="0"/>
            <a:t>3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Организовать детскую секцию при </a:t>
          </a:r>
          <a:r>
            <a:rPr lang="ru-RU" sz="2000" kern="1200" dirty="0" smtClean="0"/>
            <a:t>региональном </a:t>
          </a:r>
          <a:r>
            <a:rPr lang="ru-RU" sz="2000" kern="1200" dirty="0" smtClean="0"/>
            <a:t>отделении Союза журналистов  России</a:t>
          </a:r>
          <a:endParaRPr lang="ru-RU" sz="2000" kern="1200" dirty="0"/>
        </a:p>
      </dsp:txBody>
      <dsp:txXfrm>
        <a:off x="5296347" y="1740535"/>
        <a:ext cx="2569852" cy="1740535"/>
      </dsp:txXfrm>
    </dsp:sp>
    <dsp:sp modelId="{1CC471EE-A445-4342-8DCC-BE2B4C6F3F81}">
      <dsp:nvSpPr>
        <dsp:cNvPr id="0" name=""/>
        <dsp:cNvSpPr/>
      </dsp:nvSpPr>
      <dsp:spPr>
        <a:xfrm>
          <a:off x="5818276" y="222580"/>
          <a:ext cx="1448995" cy="144899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6817A-4424-435A-841B-AE98C0C963E5}">
      <dsp:nvSpPr>
        <dsp:cNvPr id="0" name=""/>
        <dsp:cNvSpPr/>
      </dsp:nvSpPr>
      <dsp:spPr>
        <a:xfrm>
          <a:off x="7943295" y="0"/>
          <a:ext cx="2569852" cy="435133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Задача </a:t>
          </a:r>
          <a:r>
            <a:rPr lang="ru-RU" sz="2400" kern="1200" dirty="0" smtClean="0"/>
            <a:t>4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Включиться в работу образовательной программы «Журналистика» в региональном центре одарённых детей.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>
        <a:off x="7943295" y="1740535"/>
        <a:ext cx="2569852" cy="1740535"/>
      </dsp:txXfrm>
    </dsp:sp>
    <dsp:sp modelId="{0777697A-9880-48AC-B5E3-84454CF01733}">
      <dsp:nvSpPr>
        <dsp:cNvPr id="0" name=""/>
        <dsp:cNvSpPr/>
      </dsp:nvSpPr>
      <dsp:spPr>
        <a:xfrm>
          <a:off x="8503724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15F6E-2EEB-4404-ACC6-A2DECC0610DA}">
      <dsp:nvSpPr>
        <dsp:cNvPr id="0" name=""/>
        <dsp:cNvSpPr/>
      </dsp:nvSpPr>
      <dsp:spPr>
        <a:xfrm flipH="1">
          <a:off x="4773308" y="0"/>
          <a:ext cx="916935" cy="271327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478B5-2F91-4563-8C0A-F7AF2E50926E}">
      <dsp:nvSpPr>
        <dsp:cNvPr id="0" name=""/>
        <dsp:cNvSpPr/>
      </dsp:nvSpPr>
      <dsp:spPr>
        <a:xfrm>
          <a:off x="1585" y="2133"/>
          <a:ext cx="10514014" cy="9316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500" kern="1200" dirty="0" smtClean="0"/>
            <a:t>1. </a:t>
          </a:r>
          <a:r>
            <a:rPr lang="ru-RU" sz="1500" b="1" kern="1200" dirty="0" smtClean="0"/>
            <a:t>В 2021 году белгородская молодежная редакция «Журфикс» - одна из </a:t>
          </a:r>
          <a:r>
            <a:rPr lang="ru-RU" sz="1500" b="1" kern="1200" dirty="0" err="1" smtClean="0"/>
            <a:t>медиаточек</a:t>
          </a:r>
          <a:r>
            <a:rPr lang="ru-RU" sz="1500" b="1" kern="1200" dirty="0" smtClean="0"/>
            <a:t> Белгородской ЛЮЖ - стала опорным центром волонтёров </a:t>
          </a:r>
          <a:r>
            <a:rPr lang="ru-RU" sz="1500" b="1" kern="1200" dirty="0" err="1" smtClean="0"/>
            <a:t>медиабезопасности</a:t>
          </a:r>
          <a:r>
            <a:rPr lang="ru-RU" sz="1500" b="1" kern="1200" dirty="0" smtClean="0"/>
            <a:t> Лиги юных журналистов России, выиграв грант Лиги юных журналистов</a:t>
          </a:r>
          <a:endParaRPr lang="ru-RU" sz="15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28871" y="29419"/>
        <a:ext cx="10459442" cy="877039"/>
      </dsp:txXfrm>
    </dsp:sp>
    <dsp:sp modelId="{7F3B915D-7BFB-4B61-A781-47DDE8674247}">
      <dsp:nvSpPr>
        <dsp:cNvPr id="0" name=""/>
        <dsp:cNvSpPr/>
      </dsp:nvSpPr>
      <dsp:spPr>
        <a:xfrm>
          <a:off x="438679" y="1152559"/>
          <a:ext cx="7107226" cy="10457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2. Увеличилось количество постоянных </a:t>
          </a:r>
          <a:r>
            <a:rPr lang="ru-RU" sz="1600" b="1" kern="1200" dirty="0" err="1" smtClean="0">
              <a:solidFill>
                <a:schemeClr val="tx1"/>
              </a:solidFill>
            </a:rPr>
            <a:t>юнкоров</a:t>
          </a:r>
          <a:r>
            <a:rPr lang="ru-RU" sz="1600" b="1" kern="1200" dirty="0" smtClean="0">
              <a:solidFill>
                <a:schemeClr val="tx1"/>
              </a:solidFill>
            </a:rPr>
            <a:t>, которые в течение года участвовали в рейтинге лучших </a:t>
          </a:r>
          <a:r>
            <a:rPr lang="ru-RU" sz="1600" b="1" kern="1200" dirty="0" err="1" smtClean="0">
              <a:solidFill>
                <a:schemeClr val="tx1"/>
              </a:solidFill>
            </a:rPr>
            <a:t>юнкоров</a:t>
          </a:r>
          <a:r>
            <a:rPr lang="ru-RU" sz="1600" b="1" kern="1200" dirty="0" smtClean="0">
              <a:solidFill>
                <a:schemeClr val="tx1"/>
              </a:solidFill>
            </a:rPr>
            <a:t> месяца и года (с 40 до 60 с лишним человек) 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69307" y="1183187"/>
        <a:ext cx="7045970" cy="984449"/>
      </dsp:txXfrm>
    </dsp:sp>
    <dsp:sp modelId="{22D72C31-3987-48F3-A6BE-6AA124A8AE0E}">
      <dsp:nvSpPr>
        <dsp:cNvPr id="0" name=""/>
        <dsp:cNvSpPr/>
      </dsp:nvSpPr>
      <dsp:spPr>
        <a:xfrm>
          <a:off x="11055" y="2417079"/>
          <a:ext cx="4971667" cy="14304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Руководителя Белгородского отделения ЛЮЖ пригласили провести мастер-класс в рамках образовательной программы  </a:t>
          </a:r>
          <a:r>
            <a:rPr lang="ru-RU" sz="1400" b="1" i="0" kern="1200" dirty="0" smtClean="0"/>
            <a:t> "Старт в олимпиаду: литературное творчество» в региональном Центре одарённых детей. В 2022 году мы получили приглашение на проведение занятий в рамках образовательной программы «Журналистика»</a:t>
          </a:r>
          <a:endParaRPr lang="ru-RU" sz="1400" b="1" kern="1200" dirty="0"/>
        </a:p>
      </dsp:txBody>
      <dsp:txXfrm>
        <a:off x="52952" y="2458976"/>
        <a:ext cx="4887873" cy="1346680"/>
      </dsp:txXfrm>
    </dsp:sp>
    <dsp:sp modelId="{B16371C2-8327-40CA-AECB-C08B0D3A1EBF}">
      <dsp:nvSpPr>
        <dsp:cNvPr id="0" name=""/>
        <dsp:cNvSpPr/>
      </dsp:nvSpPr>
      <dsp:spPr>
        <a:xfrm flipH="1">
          <a:off x="6558976" y="2310194"/>
          <a:ext cx="2914509" cy="14304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В Белгородской ЛЮЖ появилась новая </a:t>
          </a:r>
          <a:r>
            <a:rPr lang="ru-RU" sz="1400" b="1" kern="1200" dirty="0" err="1" smtClean="0"/>
            <a:t>медиаточка</a:t>
          </a:r>
          <a:r>
            <a:rPr lang="ru-RU" sz="1400" b="1" kern="1200" dirty="0" smtClean="0"/>
            <a:t> -  </a:t>
          </a:r>
          <a:r>
            <a:rPr lang="ru-RU" sz="1400" b="1" kern="1200" dirty="0" err="1" smtClean="0"/>
            <a:t>медиашкола</a:t>
          </a:r>
          <a:r>
            <a:rPr lang="ru-RU" sz="1400" b="1" kern="1200" dirty="0" smtClean="0"/>
            <a:t> «</a:t>
          </a:r>
          <a:r>
            <a:rPr lang="ru-RU" sz="1400" b="1" kern="1200" dirty="0" err="1" smtClean="0"/>
            <a:t>Медиа</a:t>
          </a:r>
          <a:r>
            <a:rPr lang="ru-RU" sz="1400" b="1" kern="1200" dirty="0" smtClean="0"/>
            <a:t> Класс»  </a:t>
          </a:r>
          <a:endParaRPr lang="ru-RU" sz="1400" b="1" kern="1200" dirty="0"/>
        </a:p>
      </dsp:txBody>
      <dsp:txXfrm>
        <a:off x="6600873" y="2352091"/>
        <a:ext cx="2830715" cy="1346680"/>
      </dsp:txXfrm>
    </dsp:sp>
    <dsp:sp modelId="{C034D18E-8EC8-451C-97DE-BADA118ABD8D}">
      <dsp:nvSpPr>
        <dsp:cNvPr id="0" name=""/>
        <dsp:cNvSpPr/>
      </dsp:nvSpPr>
      <dsp:spPr>
        <a:xfrm>
          <a:off x="8126129" y="1152559"/>
          <a:ext cx="2378415" cy="135995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75000"/>
                </a:schemeClr>
              </a:solidFill>
            </a:rPr>
            <a:t>3. Мы сумели не только сохранить, но и приумножить количество подписчиков в наших социальных сетях</a:t>
          </a:r>
          <a:endParaRPr lang="ru-RU" sz="16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8165961" y="1192391"/>
        <a:ext cx="2298751" cy="12802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9409C-4D5F-4999-B55A-9592737F1D1D}">
      <dsp:nvSpPr>
        <dsp:cNvPr id="0" name=""/>
        <dsp:cNvSpPr/>
      </dsp:nvSpPr>
      <dsp:spPr>
        <a:xfrm>
          <a:off x="732039" y="10180"/>
          <a:ext cx="9051521" cy="13182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92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Ограничение на проведение массовых мероприятия из-за пандемии</a:t>
          </a:r>
          <a:endParaRPr lang="ru-RU" sz="1400" kern="1200" dirty="0"/>
        </a:p>
      </dsp:txBody>
      <dsp:txXfrm>
        <a:off x="732039" y="339742"/>
        <a:ext cx="8721960" cy="659123"/>
      </dsp:txXfrm>
    </dsp:sp>
    <dsp:sp modelId="{49B16601-D666-4D49-9377-DB73CC4D438C}">
      <dsp:nvSpPr>
        <dsp:cNvPr id="0" name=""/>
        <dsp:cNvSpPr/>
      </dsp:nvSpPr>
      <dsp:spPr>
        <a:xfrm>
          <a:off x="732039" y="1026738"/>
          <a:ext cx="2787868" cy="25394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Мы не смогли собрать ребят для проведения очных занятий в школе </a:t>
          </a:r>
          <a:r>
            <a:rPr lang="ru-RU" sz="1400" b="1" kern="1200" dirty="0" err="1" smtClean="0"/>
            <a:t>юнкоров</a:t>
          </a:r>
          <a:r>
            <a:rPr lang="ru-RU" sz="1400" b="1" kern="1200" dirty="0" smtClean="0"/>
            <a:t> «Большой переменки», но всегда были на связи в </a:t>
          </a:r>
          <a:r>
            <a:rPr lang="ru-RU" sz="1400" b="1" kern="1200" dirty="0" err="1" smtClean="0"/>
            <a:t>соцсетях</a:t>
          </a:r>
          <a:r>
            <a:rPr lang="ru-RU" sz="1400" b="1" kern="1200" dirty="0" smtClean="0"/>
            <a:t>, разъясняли, анализировали, делали «разбор полётов», давали задания </a:t>
          </a:r>
          <a:r>
            <a:rPr lang="ru-RU" sz="1400" b="1" kern="1200" dirty="0" err="1" smtClean="0"/>
            <a:t>юнкорам</a:t>
          </a:r>
          <a:r>
            <a:rPr lang="ru-RU" sz="1400" b="1" kern="1200" dirty="0" smtClean="0"/>
            <a:t>.</a:t>
          </a:r>
          <a:endParaRPr lang="ru-RU" sz="1400" b="1" kern="1200" dirty="0"/>
        </a:p>
      </dsp:txBody>
      <dsp:txXfrm>
        <a:off x="732039" y="1026738"/>
        <a:ext cx="2787868" cy="2539427"/>
      </dsp:txXfrm>
    </dsp:sp>
    <dsp:sp modelId="{01EEE3E5-A780-414E-9219-079E0A2EAFAA}">
      <dsp:nvSpPr>
        <dsp:cNvPr id="0" name=""/>
        <dsp:cNvSpPr/>
      </dsp:nvSpPr>
      <dsp:spPr>
        <a:xfrm>
          <a:off x="3519907" y="449595"/>
          <a:ext cx="6263652" cy="13182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92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Ограничение на доступ в учреждения образования</a:t>
          </a:r>
          <a:endParaRPr lang="ru-RU" sz="1400" kern="1200" dirty="0"/>
        </a:p>
      </dsp:txBody>
      <dsp:txXfrm>
        <a:off x="3519907" y="779157"/>
        <a:ext cx="5934091" cy="659123"/>
      </dsp:txXfrm>
    </dsp:sp>
    <dsp:sp modelId="{BC7B24B7-3BED-488E-B6A2-30BDABF83E8B}">
      <dsp:nvSpPr>
        <dsp:cNvPr id="0" name=""/>
        <dsp:cNvSpPr/>
      </dsp:nvSpPr>
      <dsp:spPr>
        <a:xfrm>
          <a:off x="3519907" y="1466153"/>
          <a:ext cx="2787868" cy="253942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К сожалению, в нашем регионе из-за пандемии не пускали в школы и учреждения </a:t>
          </a:r>
          <a:r>
            <a:rPr lang="ru-RU" sz="1400" b="1" kern="1200" dirty="0" err="1" smtClean="0"/>
            <a:t>допобразования</a:t>
          </a:r>
          <a:r>
            <a:rPr lang="ru-RU" sz="1400" b="1" kern="1200" dirty="0" smtClean="0"/>
            <a:t> людей со стороны, поэтому пришлось распространять информацию о конкурсах и работе Белгородского отделения ЛЮЖ через </a:t>
          </a:r>
          <a:r>
            <a:rPr lang="ru-RU" sz="1400" b="1" kern="1200" dirty="0" err="1" smtClean="0"/>
            <a:t>соцсети</a:t>
          </a:r>
          <a:r>
            <a:rPr lang="ru-RU" sz="1400" b="1" kern="1200" dirty="0" smtClean="0"/>
            <a:t>.</a:t>
          </a:r>
          <a:endParaRPr lang="ru-RU" sz="1400" b="1" kern="1200" dirty="0"/>
        </a:p>
      </dsp:txBody>
      <dsp:txXfrm>
        <a:off x="3519907" y="1466153"/>
        <a:ext cx="2787868" cy="2539427"/>
      </dsp:txXfrm>
    </dsp:sp>
    <dsp:sp modelId="{E8460156-98B0-4CD5-BEFB-8AF01CFCA05C}">
      <dsp:nvSpPr>
        <dsp:cNvPr id="0" name=""/>
        <dsp:cNvSpPr/>
      </dsp:nvSpPr>
      <dsp:spPr>
        <a:xfrm>
          <a:off x="6307776" y="889011"/>
          <a:ext cx="3475784" cy="1318246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209272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Сокращение количества мероприятий</a:t>
          </a:r>
          <a:endParaRPr lang="ru-RU" sz="1400" kern="1200" dirty="0"/>
        </a:p>
      </dsp:txBody>
      <dsp:txXfrm>
        <a:off x="6307776" y="1218573"/>
        <a:ext cx="3146223" cy="659123"/>
      </dsp:txXfrm>
    </dsp:sp>
    <dsp:sp modelId="{32837975-0C2C-449C-BB0B-7834F76B029E}">
      <dsp:nvSpPr>
        <dsp:cNvPr id="0" name=""/>
        <dsp:cNvSpPr/>
      </dsp:nvSpPr>
      <dsp:spPr>
        <a:xfrm>
          <a:off x="6307776" y="1905569"/>
          <a:ext cx="2787868" cy="25022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Одни наши </a:t>
          </a:r>
          <a:r>
            <a:rPr lang="ru-RU" sz="1400" b="1" kern="1200" dirty="0" err="1" smtClean="0"/>
            <a:t>юнкоры</a:t>
          </a:r>
          <a:r>
            <a:rPr lang="ru-RU" sz="1400" b="1" kern="1200" dirty="0" smtClean="0"/>
            <a:t> часто спрашивали: о чём же писать, если всё закрыто и вокруг ничего не происходит? Другие отвечали: если вокруг ничего не происходит, организуйте что-то сами. И в итоге, несмотря на всякие запреты и ограничения, </a:t>
          </a:r>
          <a:r>
            <a:rPr lang="ru-RU" sz="1400" b="1" kern="1200" dirty="0" err="1" smtClean="0"/>
            <a:t>юнокровская</a:t>
          </a:r>
          <a:r>
            <a:rPr lang="ru-RU" sz="1400" b="1" kern="1200" dirty="0" smtClean="0"/>
            <a:t> активность не уменьшилась, даже наоборот – ребята научились находить интересные темы вокруг себя. </a:t>
          </a:r>
          <a:endParaRPr lang="ru-RU" sz="1400" b="1" kern="1200" dirty="0"/>
        </a:p>
      </dsp:txBody>
      <dsp:txXfrm>
        <a:off x="6307776" y="1905569"/>
        <a:ext cx="2787868" cy="25022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FE9B1-9255-46A0-A913-F6CCF46C7EF4}">
      <dsp:nvSpPr>
        <dsp:cNvPr id="0" name=""/>
        <dsp:cNvSpPr/>
      </dsp:nvSpPr>
      <dsp:spPr>
        <a:xfrm rot="10800000">
          <a:off x="189260" y="0"/>
          <a:ext cx="10137079" cy="330708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5833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1. В 2021 году белгородская молодежная редакция «Журфикс» - одна из </a:t>
          </a:r>
          <a:r>
            <a:rPr lang="ru-RU" sz="1800" b="1" kern="1200" dirty="0" err="1" smtClean="0"/>
            <a:t>медиаточек</a:t>
          </a:r>
          <a:r>
            <a:rPr lang="ru-RU" sz="1800" b="1" kern="1200" dirty="0" smtClean="0"/>
            <a:t> Белгородской ЛЮЖ - стала опорным центром волонтёров </a:t>
          </a:r>
          <a:r>
            <a:rPr lang="ru-RU" sz="1800" b="1" kern="1200" dirty="0" err="1" smtClean="0"/>
            <a:t>медиабезопасности</a:t>
          </a:r>
          <a:r>
            <a:rPr lang="ru-RU" sz="1800" b="1" kern="1200" dirty="0" smtClean="0"/>
            <a:t> Лиги юных журналистов России, выиграв грант Лиги юных журналистов. </a:t>
          </a:r>
          <a:r>
            <a:rPr lang="ru-RU" sz="1800" kern="1200" dirty="0"/>
            <a:t/>
          </a:r>
          <a:br>
            <a:rPr lang="ru-RU" sz="1800" kern="1200" dirty="0"/>
          </a:br>
          <a:r>
            <a:rPr lang="ru-RU" sz="1800" kern="1200" dirty="0" smtClean="0"/>
            <a:t>(проведено более 10 </a:t>
          </a:r>
          <a:r>
            <a:rPr lang="ru-RU" sz="1800" kern="1200" dirty="0" err="1" smtClean="0"/>
            <a:t>воркшопов</a:t>
          </a:r>
          <a:r>
            <a:rPr lang="ru-RU" sz="1800" kern="1200" dirty="0" smtClean="0"/>
            <a:t> для детей и подростков) и получила Гран-при в конкурсе публичных отчётов.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2. Журнал «Большая переменка» получил диплом 1 степени в конкурсе «Медиаточка-2021»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1016032" y="0"/>
        <a:ext cx="9310307" cy="3307087"/>
      </dsp:txXfrm>
    </dsp:sp>
    <dsp:sp modelId="{9AC68BFE-255D-4BB7-B559-0A17460CEE49}">
      <dsp:nvSpPr>
        <dsp:cNvPr id="0" name=""/>
        <dsp:cNvSpPr/>
      </dsp:nvSpPr>
      <dsp:spPr>
        <a:xfrm>
          <a:off x="0" y="812518"/>
          <a:ext cx="2548474" cy="249456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97BB1-4225-44B4-B321-4FAB02C1BA37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D33B2-448E-4845-8E41-48F3F40E58A4}">
      <dsp:nvSpPr>
        <dsp:cNvPr id="0" name=""/>
        <dsp:cNvSpPr/>
      </dsp:nvSpPr>
      <dsp:spPr>
        <a:xfrm>
          <a:off x="318846" y="261080"/>
          <a:ext cx="182924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775CCC-0605-4140-BF57-F8DF83920BF7}">
      <dsp:nvSpPr>
        <dsp:cNvPr id="0" name=""/>
        <dsp:cNvSpPr/>
      </dsp:nvSpPr>
      <dsp:spPr>
        <a:xfrm rot="10800000">
          <a:off x="318846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Мероприятие 1 </a:t>
          </a:r>
          <a:r>
            <a:rPr lang="ru-RU" sz="1200" b="1" kern="1200" dirty="0"/>
            <a:t/>
          </a:r>
          <a:br>
            <a:rPr lang="ru-RU" sz="1200" b="1" kern="1200" dirty="0"/>
          </a:br>
          <a:r>
            <a:rPr lang="ru-RU" sz="1200" b="1" kern="1200" dirty="0" smtClean="0">
              <a:solidFill>
                <a:schemeClr val="tx1"/>
              </a:solidFill>
            </a:rPr>
            <a:t>Проведение </a:t>
          </a:r>
          <a:r>
            <a:rPr lang="ru-RU" sz="1200" b="1" kern="1200" dirty="0" err="1" smtClean="0">
              <a:solidFill>
                <a:schemeClr val="tx1"/>
              </a:solidFill>
            </a:rPr>
            <a:t>воркшопов</a:t>
          </a:r>
          <a:r>
            <a:rPr lang="ru-RU" sz="1200" b="1" kern="1200" dirty="0" smtClean="0">
              <a:solidFill>
                <a:schemeClr val="tx1"/>
              </a:solidFill>
            </a:rPr>
            <a:t> в формате «Дети – детям»  от опорного центра </a:t>
          </a:r>
          <a:r>
            <a:rPr lang="ru-RU" sz="1200" b="1" kern="1200" dirty="0" err="1" smtClean="0">
              <a:solidFill>
                <a:schemeClr val="tx1"/>
              </a:solidFill>
            </a:rPr>
            <a:t>медиабезопасности</a:t>
          </a:r>
          <a:r>
            <a:rPr lang="ru-RU" sz="1200" b="1" kern="1200" dirty="0" smtClean="0">
              <a:solidFill>
                <a:schemeClr val="tx1"/>
              </a:solidFill>
            </a:rPr>
            <a:t> в регионе – </a:t>
          </a:r>
          <a:r>
            <a:rPr lang="ru-RU" sz="1200" b="1" kern="1200" dirty="0" err="1" smtClean="0">
              <a:solidFill>
                <a:schemeClr val="tx1"/>
              </a:solidFill>
            </a:rPr>
            <a:t>медиащколы</a:t>
          </a:r>
          <a:r>
            <a:rPr lang="ru-RU" sz="1200" b="1" kern="1200" dirty="0" smtClean="0">
              <a:solidFill>
                <a:schemeClr val="tx1"/>
              </a:solidFill>
            </a:rPr>
            <a:t> «</a:t>
          </a:r>
          <a:r>
            <a:rPr lang="ru-RU" sz="1200" b="1" kern="1200" dirty="0" err="1" smtClean="0">
              <a:solidFill>
                <a:schemeClr val="tx1"/>
              </a:solidFill>
            </a:rPr>
            <a:t>ЖурФикс</a:t>
          </a:r>
          <a:r>
            <a:rPr lang="ru-RU" sz="1200" b="1" kern="1200" dirty="0" smtClean="0">
              <a:solidFill>
                <a:schemeClr val="tx1"/>
              </a:solidFill>
            </a:rPr>
            <a:t>»</a:t>
          </a:r>
          <a:endParaRPr lang="ru-RU" sz="1200" b="1" kern="1200" dirty="0">
            <a:solidFill>
              <a:schemeClr val="tx1"/>
            </a:solidFill>
          </a:endParaRPr>
        </a:p>
      </dsp:txBody>
      <dsp:txXfrm rot="10800000">
        <a:off x="375102" y="1958102"/>
        <a:ext cx="1716730" cy="2336979"/>
      </dsp:txXfrm>
    </dsp:sp>
    <dsp:sp modelId="{E9D41A5B-F498-4292-81A1-104DAD779CAB}">
      <dsp:nvSpPr>
        <dsp:cNvPr id="0" name=""/>
        <dsp:cNvSpPr/>
      </dsp:nvSpPr>
      <dsp:spPr>
        <a:xfrm>
          <a:off x="2331012" y="261080"/>
          <a:ext cx="1829242" cy="14359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CF0EC-F8C2-4DBD-BA37-32D8EFD7DEC8}">
      <dsp:nvSpPr>
        <dsp:cNvPr id="0" name=""/>
        <dsp:cNvSpPr/>
      </dsp:nvSpPr>
      <dsp:spPr>
        <a:xfrm rot="10800000">
          <a:off x="2331012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Мероприятие 2</a:t>
          </a:r>
          <a:r>
            <a:rPr lang="ru-RU" sz="1200" kern="1200" dirty="0"/>
            <a:t/>
          </a:r>
          <a:br>
            <a:rPr lang="ru-RU" sz="1200" kern="1200" dirty="0"/>
          </a:br>
          <a:r>
            <a:rPr lang="ru-RU" sz="1200" b="1" kern="1200" dirty="0" smtClean="0">
              <a:solidFill>
                <a:schemeClr val="tx1"/>
              </a:solidFill>
            </a:rPr>
            <a:t>Проведение областных </a:t>
          </a:r>
          <a:r>
            <a:rPr lang="ru-RU" sz="1200" b="1" kern="1200" dirty="0" err="1" smtClean="0">
              <a:solidFill>
                <a:schemeClr val="tx1"/>
              </a:solidFill>
            </a:rPr>
            <a:t>медиаконкурсов</a:t>
          </a:r>
          <a:r>
            <a:rPr lang="ru-RU" sz="1200" b="1" kern="1200" dirty="0" smtClean="0">
              <a:solidFill>
                <a:schemeClr val="tx1"/>
              </a:solidFill>
            </a:rPr>
            <a:t> «</a:t>
          </a:r>
          <a:r>
            <a:rPr lang="ru-RU" sz="1200" b="1" kern="1200" dirty="0" err="1" smtClean="0">
              <a:solidFill>
                <a:schemeClr val="tx1"/>
              </a:solidFill>
            </a:rPr>
            <a:t>Юнкор</a:t>
          </a:r>
          <a:r>
            <a:rPr lang="ru-RU" sz="1200" b="1" kern="1200" dirty="0" smtClean="0">
              <a:solidFill>
                <a:schemeClr val="tx1"/>
              </a:solidFill>
            </a:rPr>
            <a:t> месяца» и «</a:t>
          </a:r>
          <a:r>
            <a:rPr lang="ru-RU" sz="1200" b="1" kern="1200" dirty="0" err="1" smtClean="0">
              <a:solidFill>
                <a:schemeClr val="tx1"/>
              </a:solidFill>
            </a:rPr>
            <a:t>Юнкор</a:t>
          </a:r>
          <a:r>
            <a:rPr lang="ru-RU" sz="1200" b="1" kern="1200" dirty="0" smtClean="0">
              <a:solidFill>
                <a:schemeClr val="tx1"/>
              </a:solidFill>
            </a:rPr>
            <a:t> года»</a:t>
          </a:r>
          <a:endParaRPr lang="ru-RU" sz="1200" b="1" kern="1200" dirty="0">
            <a:solidFill>
              <a:schemeClr val="tx1"/>
            </a:solidFill>
          </a:endParaRPr>
        </a:p>
      </dsp:txBody>
      <dsp:txXfrm rot="10800000">
        <a:off x="2387268" y="1958102"/>
        <a:ext cx="1716730" cy="2336979"/>
      </dsp:txXfrm>
    </dsp:sp>
    <dsp:sp modelId="{9D9CB7D2-5C39-4CE5-99FF-DF9E7FF9842A}">
      <dsp:nvSpPr>
        <dsp:cNvPr id="0" name=""/>
        <dsp:cNvSpPr/>
      </dsp:nvSpPr>
      <dsp:spPr>
        <a:xfrm>
          <a:off x="4343178" y="225454"/>
          <a:ext cx="1829242" cy="14359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A8F79-6CF2-495F-81DD-F4DC52B0BA06}">
      <dsp:nvSpPr>
        <dsp:cNvPr id="0" name=""/>
        <dsp:cNvSpPr/>
      </dsp:nvSpPr>
      <dsp:spPr>
        <a:xfrm rot="10800000">
          <a:off x="4343178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Мероприятие 3</a:t>
          </a:r>
          <a:r>
            <a:rPr lang="ru-RU" sz="1200" b="1" kern="1200" dirty="0"/>
            <a:t/>
          </a:r>
          <a:br>
            <a:rPr lang="ru-RU" sz="1200" b="1" kern="1200" dirty="0"/>
          </a:br>
          <a:r>
            <a:rPr lang="ru-RU" sz="1200" b="1" kern="1200" dirty="0" smtClean="0">
              <a:solidFill>
                <a:schemeClr val="tx1"/>
              </a:solidFill>
            </a:rPr>
            <a:t>Награждение  лучших </a:t>
          </a:r>
          <a:r>
            <a:rPr lang="ru-RU" sz="1200" b="1" kern="1200" dirty="0" err="1" smtClean="0">
              <a:solidFill>
                <a:schemeClr val="tx1"/>
              </a:solidFill>
            </a:rPr>
            <a:t>юнкоров</a:t>
          </a:r>
          <a:r>
            <a:rPr lang="ru-RU" sz="1200" b="1" kern="1200" dirty="0" smtClean="0">
              <a:solidFill>
                <a:schemeClr val="tx1"/>
              </a:solidFill>
            </a:rPr>
            <a:t> года  (на церемонии присутствовали только ребята из областного центра). Впервые </a:t>
          </a:r>
          <a:r>
            <a:rPr lang="ru-RU" sz="1200" b="1" kern="1200" dirty="0" err="1" smtClean="0">
              <a:solidFill>
                <a:schemeClr val="tx1"/>
              </a:solidFill>
            </a:rPr>
            <a:t>юнкоры</a:t>
          </a:r>
          <a:r>
            <a:rPr lang="ru-RU" sz="1200" b="1" kern="1200" dirty="0" smtClean="0">
              <a:solidFill>
                <a:schemeClr val="tx1"/>
              </a:solidFill>
            </a:rPr>
            <a:t> получили грамоты ещё и от областного Союза журналистов</a:t>
          </a:r>
          <a:endParaRPr lang="ru-RU" sz="1200" b="1" kern="1200" dirty="0">
            <a:solidFill>
              <a:schemeClr val="tx1"/>
            </a:solidFill>
          </a:endParaRPr>
        </a:p>
      </dsp:txBody>
      <dsp:txXfrm rot="10800000">
        <a:off x="4399434" y="1958102"/>
        <a:ext cx="1716730" cy="2336979"/>
      </dsp:txXfrm>
    </dsp:sp>
    <dsp:sp modelId="{54C9719B-2638-47E2-920B-4281F6B78696}">
      <dsp:nvSpPr>
        <dsp:cNvPr id="0" name=""/>
        <dsp:cNvSpPr/>
      </dsp:nvSpPr>
      <dsp:spPr>
        <a:xfrm>
          <a:off x="6637889" y="261080"/>
          <a:ext cx="1264152" cy="14359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0DEDE-EC2D-456F-B2F5-84839E596950}">
      <dsp:nvSpPr>
        <dsp:cNvPr id="0" name=""/>
        <dsp:cNvSpPr/>
      </dsp:nvSpPr>
      <dsp:spPr>
        <a:xfrm rot="10800000">
          <a:off x="6355345" y="1946231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Мероприятие 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Участие </a:t>
          </a:r>
          <a:r>
            <a:rPr lang="ru-RU" sz="1200" b="1" kern="1200" dirty="0" err="1" smtClean="0">
              <a:solidFill>
                <a:schemeClr val="tx1"/>
              </a:solidFill>
            </a:rPr>
            <a:t>юнкоров</a:t>
          </a:r>
          <a:r>
            <a:rPr lang="ru-RU" sz="1200" b="1" kern="1200" dirty="0" smtClean="0">
              <a:solidFill>
                <a:schemeClr val="tx1"/>
              </a:solidFill>
            </a:rPr>
            <a:t> Белгородской ЛЮЖ во всероссийских и межрегиональных </a:t>
          </a:r>
          <a:r>
            <a:rPr lang="ru-RU" sz="1200" b="1" kern="1200" dirty="0" err="1" smtClean="0">
              <a:solidFill>
                <a:schemeClr val="tx1"/>
              </a:solidFill>
            </a:rPr>
            <a:t>медиаконкурсах</a:t>
          </a:r>
          <a:endParaRPr lang="ru-RU" sz="1200" b="1" kern="1200" dirty="0">
            <a:solidFill>
              <a:schemeClr val="tx1"/>
            </a:solidFill>
          </a:endParaRPr>
        </a:p>
      </dsp:txBody>
      <dsp:txXfrm rot="10800000">
        <a:off x="6411601" y="1946231"/>
        <a:ext cx="1716730" cy="2336979"/>
      </dsp:txXfrm>
    </dsp:sp>
    <dsp:sp modelId="{6A86E55F-A757-4EEE-9842-F1956D68681B}">
      <dsp:nvSpPr>
        <dsp:cNvPr id="0" name=""/>
        <dsp:cNvSpPr/>
      </dsp:nvSpPr>
      <dsp:spPr>
        <a:xfrm>
          <a:off x="8367511" y="261080"/>
          <a:ext cx="1829242" cy="1435941"/>
        </a:xfrm>
        <a:prstGeom prst="roundRect">
          <a:avLst>
            <a:gd name="adj" fmla="val 10000"/>
          </a:avLst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6EB1C-EC39-4668-9D27-94ED5007EF1E}">
      <dsp:nvSpPr>
        <dsp:cNvPr id="0" name=""/>
        <dsp:cNvSpPr/>
      </dsp:nvSpPr>
      <dsp:spPr>
        <a:xfrm rot="10800000">
          <a:off x="8367511" y="1958102"/>
          <a:ext cx="182924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Мероприятие 5</a:t>
          </a:r>
          <a:r>
            <a:rPr lang="ru-RU" sz="1600" kern="1200" dirty="0"/>
            <a:t/>
          </a:r>
          <a:br>
            <a:rPr lang="ru-RU" sz="1600" kern="1200" dirty="0"/>
          </a:br>
          <a:r>
            <a:rPr lang="ru-RU" sz="1200" b="1" kern="1200" dirty="0" smtClean="0">
              <a:solidFill>
                <a:schemeClr val="tx1"/>
              </a:solidFill>
            </a:rPr>
            <a:t>Стимулирование белгородских </a:t>
          </a:r>
          <a:r>
            <a:rPr lang="ru-RU" sz="1200" b="1" kern="1200" dirty="0" err="1" smtClean="0">
              <a:solidFill>
                <a:schemeClr val="tx1"/>
              </a:solidFill>
            </a:rPr>
            <a:t>юнкоров</a:t>
          </a:r>
          <a:r>
            <a:rPr lang="ru-RU" sz="1200" b="1" kern="1200" dirty="0" smtClean="0">
              <a:solidFill>
                <a:schemeClr val="tx1"/>
              </a:solidFill>
            </a:rPr>
            <a:t> готовить материалы для всероссийских и межрегиональных изданий: наши </a:t>
          </a:r>
          <a:r>
            <a:rPr lang="ru-RU" sz="1200" b="1" kern="1200" dirty="0" err="1" smtClean="0">
              <a:solidFill>
                <a:schemeClr val="tx1"/>
              </a:solidFill>
            </a:rPr>
            <a:t>юнкоры</a:t>
          </a:r>
          <a:r>
            <a:rPr lang="ru-RU" sz="1200" b="1" kern="1200" dirty="0" smtClean="0">
              <a:solidFill>
                <a:schemeClr val="tx1"/>
              </a:solidFill>
            </a:rPr>
            <a:t> – активные авторы газет «Комсомольская правда» и «Взлётная полоса»</a:t>
          </a:r>
          <a:endParaRPr lang="ru-RU" sz="1200" b="1" kern="1200" dirty="0">
            <a:solidFill>
              <a:schemeClr val="tx1"/>
            </a:solidFill>
          </a:endParaRPr>
        </a:p>
      </dsp:txBody>
      <dsp:txXfrm rot="10800000">
        <a:off x="8423767" y="1958102"/>
        <a:ext cx="1716730" cy="2336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Белгородский областной дворец детского творчества: участие в региональных конкурсах юных журналистов, предоставление помещений для проведения мероприятий ЛЮЖ</a:t>
          </a:r>
          <a:endParaRPr lang="ru-RU" sz="1200" kern="1200" dirty="0"/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1069017" y="1509848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Белгородский городской дворец  детского  творчества: совместные мероприятия для </a:t>
          </a:r>
          <a:r>
            <a:rPr lang="ru-RU" sz="1200" kern="1200" dirty="0" err="1" smtClean="0"/>
            <a:t>юнкоров</a:t>
          </a:r>
          <a:endParaRPr lang="ru-RU" sz="1200" kern="1200" dirty="0"/>
        </a:p>
      </dsp:txBody>
      <dsp:txXfrm rot="10800000">
        <a:off x="1359461" y="1509848"/>
        <a:ext cx="2800609" cy="1161777"/>
      </dsp:txXfrm>
    </dsp:sp>
    <dsp:sp modelId="{833C3525-3B2D-4BE3-BA6B-F57CB9B67061}">
      <dsp:nvSpPr>
        <dsp:cNvPr id="0" name=""/>
        <dsp:cNvSpPr/>
      </dsp:nvSpPr>
      <dsp:spPr>
        <a:xfrm>
          <a:off x="488129" y="1509848"/>
          <a:ext cx="1161777" cy="11617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Региональное отделение Союза журналистов России: поощрение лучших </a:t>
          </a:r>
          <a:r>
            <a:rPr lang="ru-RU" sz="1200" kern="1200" dirty="0" err="1" smtClean="0"/>
            <a:t>юнкоров</a:t>
          </a:r>
          <a:r>
            <a:rPr lang="ru-RU" sz="1200" kern="1200" dirty="0" smtClean="0"/>
            <a:t> региона</a:t>
          </a:r>
          <a:endParaRPr lang="ru-RU" sz="1200" kern="1200" dirty="0"/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BC6684-7E85-409E-BA24-FD4AAB03FE40}">
      <dsp:nvSpPr>
        <dsp:cNvPr id="0" name=""/>
        <dsp:cNvSpPr/>
      </dsp:nvSpPr>
      <dsp:spPr>
        <a:xfrm rot="10800000">
          <a:off x="1069017" y="1271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/>
            <a:t>Медиашкола</a:t>
          </a:r>
          <a:r>
            <a:rPr lang="ru-RU" sz="1100" kern="1200" dirty="0" smtClean="0"/>
            <a:t> «</a:t>
          </a:r>
          <a:r>
            <a:rPr lang="ru-RU" sz="1100" kern="1200" dirty="0" err="1" smtClean="0"/>
            <a:t>ЖурФикс</a:t>
          </a:r>
          <a:r>
            <a:rPr lang="ru-RU" sz="1100" kern="1200" dirty="0" smtClean="0"/>
            <a:t>»: проведение совместных мероприятий и мастер-классов</a:t>
          </a:r>
          <a:endParaRPr lang="ru-RU" sz="1100" kern="1200" dirty="0"/>
        </a:p>
      </dsp:txBody>
      <dsp:txXfrm rot="10800000">
        <a:off x="1359461" y="1271"/>
        <a:ext cx="2800609" cy="1161777"/>
      </dsp:txXfrm>
    </dsp:sp>
    <dsp:sp modelId="{887A1E99-F268-4B4F-AE51-03D96244A71F}">
      <dsp:nvSpPr>
        <dsp:cNvPr id="0" name=""/>
        <dsp:cNvSpPr/>
      </dsp:nvSpPr>
      <dsp:spPr>
        <a:xfrm>
          <a:off x="488129" y="1271"/>
          <a:ext cx="1161777" cy="116177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FD1F067-76F7-42AB-888C-CAD03793B73A}">
      <dsp:nvSpPr>
        <dsp:cNvPr id="0" name=""/>
        <dsp:cNvSpPr/>
      </dsp:nvSpPr>
      <dsp:spPr>
        <a:xfrm rot="10800000">
          <a:off x="861762" y="1509848"/>
          <a:ext cx="336739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Издательский дом «Мир Белогорья», издатель журнала «Большая переменка»: на базе ИД проводятся мероприятия для </a:t>
          </a:r>
          <a:r>
            <a:rPr lang="ru-RU" sz="1100" kern="1200" dirty="0" err="1" smtClean="0"/>
            <a:t>юнкоров</a:t>
          </a:r>
          <a:r>
            <a:rPr lang="ru-RU" sz="1100" kern="1200" dirty="0" smtClean="0"/>
            <a:t>. Организация предоставляет помещение и аппаратуру.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10800000">
        <a:off x="1152206" y="1509848"/>
        <a:ext cx="3076949" cy="1161777"/>
      </dsp:txXfrm>
    </dsp:sp>
    <dsp:sp modelId="{833C3525-3B2D-4BE3-BA6B-F57CB9B67061}">
      <dsp:nvSpPr>
        <dsp:cNvPr id="0" name=""/>
        <dsp:cNvSpPr/>
      </dsp:nvSpPr>
      <dsp:spPr>
        <a:xfrm>
          <a:off x="419044" y="1509848"/>
          <a:ext cx="1161777" cy="116177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CAB67D-9209-4018-92D1-0575D5D27BDB}">
      <dsp:nvSpPr>
        <dsp:cNvPr id="0" name=""/>
        <dsp:cNvSpPr/>
      </dsp:nvSpPr>
      <dsp:spPr>
        <a:xfrm rot="10800000">
          <a:off x="1069017" y="3018425"/>
          <a:ext cx="3091053" cy="116177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2312" tIns="41910" rIns="78232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Детский отдел Деловой библиотеки  г. Белгорода</a:t>
          </a:r>
          <a:endParaRPr lang="ru-RU" sz="1100" kern="1200" dirty="0"/>
        </a:p>
      </dsp:txBody>
      <dsp:txXfrm rot="10800000">
        <a:off x="1359461" y="3018425"/>
        <a:ext cx="2800609" cy="1161777"/>
      </dsp:txXfrm>
    </dsp:sp>
    <dsp:sp modelId="{CBBD9D2A-0DAD-4ADA-9872-C29DE1169C94}">
      <dsp:nvSpPr>
        <dsp:cNvPr id="0" name=""/>
        <dsp:cNvSpPr/>
      </dsp:nvSpPr>
      <dsp:spPr>
        <a:xfrm>
          <a:off x="488129" y="3018425"/>
          <a:ext cx="1161777" cy="116177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911991" y="1487"/>
          <a:ext cx="2711705" cy="122646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solidFill>
                <a:schemeClr val="tx1"/>
              </a:solidFill>
            </a:rPr>
            <a:t>Юнкор</a:t>
          </a:r>
          <a:r>
            <a:rPr lang="ru-RU" sz="1300" kern="1200" dirty="0" smtClean="0">
              <a:solidFill>
                <a:schemeClr val="tx1"/>
              </a:solidFill>
            </a:rPr>
            <a:t> «Большой переменки» </a:t>
          </a:r>
          <a:r>
            <a:rPr lang="ru-RU" sz="1300" kern="1200" dirty="0" err="1" smtClean="0">
              <a:solidFill>
                <a:schemeClr val="tx1"/>
              </a:solidFill>
            </a:rPr>
            <a:t>Димитрий</a:t>
          </a:r>
          <a:r>
            <a:rPr lang="ru-RU" sz="1300" kern="1200" dirty="0" smtClean="0">
              <a:solidFill>
                <a:schemeClr val="tx1"/>
              </a:solidFill>
            </a:rPr>
            <a:t> </a:t>
          </a:r>
          <a:r>
            <a:rPr lang="ru-RU" sz="1300" kern="1200" dirty="0" err="1" smtClean="0">
              <a:solidFill>
                <a:schemeClr val="tx1"/>
              </a:solidFill>
            </a:rPr>
            <a:t>Смолев</a:t>
          </a:r>
          <a:r>
            <a:rPr lang="ru-RU" sz="1300" kern="1200" dirty="0" smtClean="0">
              <a:solidFill>
                <a:schemeClr val="tx1"/>
              </a:solidFill>
            </a:rPr>
            <a:t> занял  1 место в международном конкурсе юных журналистов «</a:t>
          </a:r>
          <a:r>
            <a:rPr lang="ru-RU" sz="1300" kern="1200" dirty="0" err="1" smtClean="0">
              <a:solidFill>
                <a:schemeClr val="tx1"/>
              </a:solidFill>
            </a:rPr>
            <a:t>Юнга+</a:t>
          </a:r>
          <a:r>
            <a:rPr lang="ru-RU" sz="1300" kern="1200" dirty="0" smtClean="0">
              <a:solidFill>
                <a:schemeClr val="tx1"/>
              </a:solidFill>
            </a:rPr>
            <a:t>» среди учеников 1 – 4 классов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1911991" y="1487"/>
        <a:ext cx="2711705" cy="1226461"/>
      </dsp:txXfrm>
    </dsp:sp>
    <dsp:sp modelId="{10BF69EC-ED68-4B89-8093-4CCEB0818F5D}">
      <dsp:nvSpPr>
        <dsp:cNvPr id="0" name=""/>
        <dsp:cNvSpPr/>
      </dsp:nvSpPr>
      <dsp:spPr>
        <a:xfrm>
          <a:off x="576375" y="1487"/>
          <a:ext cx="1214196" cy="122646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576375" y="1430314"/>
          <a:ext cx="2711705" cy="122646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solidFill>
                <a:schemeClr val="tx1"/>
              </a:solidFill>
            </a:rPr>
            <a:t>Юнкор</a:t>
          </a:r>
          <a:r>
            <a:rPr lang="ru-RU" sz="1300" kern="1200" dirty="0" smtClean="0">
              <a:solidFill>
                <a:schemeClr val="tx1"/>
              </a:solidFill>
            </a:rPr>
            <a:t> молодёжной редакции «</a:t>
          </a:r>
          <a:r>
            <a:rPr lang="ru-RU" sz="1300" kern="1200" dirty="0" err="1" smtClean="0">
              <a:solidFill>
                <a:schemeClr val="tx1"/>
              </a:solidFill>
            </a:rPr>
            <a:t>ЖурФикс</a:t>
          </a:r>
          <a:r>
            <a:rPr lang="ru-RU" sz="1300" kern="1200" dirty="0" smtClean="0">
              <a:solidFill>
                <a:schemeClr val="tx1"/>
              </a:solidFill>
            </a:rPr>
            <a:t>» Полина Шадрина заняла 3 место в городском конкурсе юных журналистов «Как сделать мир лучше, начав с себя»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576375" y="1430314"/>
        <a:ext cx="2711705" cy="1226461"/>
      </dsp:txXfrm>
    </dsp:sp>
    <dsp:sp modelId="{4BCED40D-AB3E-4375-BC83-83629E92C1E5}">
      <dsp:nvSpPr>
        <dsp:cNvPr id="0" name=""/>
        <dsp:cNvSpPr/>
      </dsp:nvSpPr>
      <dsp:spPr>
        <a:xfrm>
          <a:off x="3409500" y="1430314"/>
          <a:ext cx="1214196" cy="1226461"/>
        </a:xfrm>
        <a:prstGeom prst="rect">
          <a:avLst/>
        </a:prstGeom>
        <a:solidFill>
          <a:schemeClr val="accent2">
            <a:shade val="90000"/>
            <a:hueOff val="-287340"/>
            <a:satOff val="204"/>
            <a:lumOff val="16057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911991" y="2859141"/>
          <a:ext cx="2711705" cy="122646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solidFill>
                <a:schemeClr val="tx1"/>
              </a:solidFill>
            </a:rPr>
            <a:t>Юнкор</a:t>
          </a:r>
          <a:r>
            <a:rPr lang="ru-RU" sz="1300" kern="1200" dirty="0" smtClean="0">
              <a:solidFill>
                <a:schemeClr val="tx1"/>
              </a:solidFill>
            </a:rPr>
            <a:t> молодёжной редакции «</a:t>
          </a:r>
          <a:r>
            <a:rPr lang="ru-RU" sz="1300" kern="1200" dirty="0" err="1" smtClean="0">
              <a:solidFill>
                <a:schemeClr val="tx1"/>
              </a:solidFill>
            </a:rPr>
            <a:t>ЖурФикс</a:t>
          </a:r>
          <a:r>
            <a:rPr lang="ru-RU" sz="1300" kern="1200" dirty="0" smtClean="0">
              <a:solidFill>
                <a:schemeClr val="tx1"/>
              </a:solidFill>
            </a:rPr>
            <a:t>»  Полина Шадрина заняла 1 место в номинации «Кому и как помогла журналистика» </a:t>
          </a:r>
          <a:r>
            <a:rPr lang="en-US" sz="1300" kern="1200" dirty="0" smtClean="0">
              <a:solidFill>
                <a:schemeClr val="tx1"/>
              </a:solidFill>
            </a:rPr>
            <a:t>IV</a:t>
          </a:r>
          <a:r>
            <a:rPr lang="ru-RU" sz="1300" kern="1200" dirty="0" smtClean="0">
              <a:solidFill>
                <a:schemeClr val="tx1"/>
              </a:solidFill>
            </a:rPr>
            <a:t> Международной </a:t>
          </a:r>
          <a:r>
            <a:rPr lang="ru-RU" sz="1300" kern="1200" dirty="0" err="1" smtClean="0">
              <a:solidFill>
                <a:schemeClr val="tx1"/>
              </a:solidFill>
            </a:rPr>
            <a:t>интернет-олимпиаде</a:t>
          </a:r>
          <a:r>
            <a:rPr lang="ru-RU" sz="1300" kern="1200" dirty="0" smtClean="0">
              <a:solidFill>
                <a:schemeClr val="tx1"/>
              </a:solidFill>
            </a:rPr>
            <a:t> по журналистике  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1911991" y="2859141"/>
        <a:ext cx="2711705" cy="1226461"/>
      </dsp:txXfrm>
    </dsp:sp>
    <dsp:sp modelId="{E2DB4F59-F5A8-4292-BD03-AE3338412933}">
      <dsp:nvSpPr>
        <dsp:cNvPr id="0" name=""/>
        <dsp:cNvSpPr/>
      </dsp:nvSpPr>
      <dsp:spPr>
        <a:xfrm>
          <a:off x="576375" y="2859141"/>
          <a:ext cx="1214196" cy="122646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DF85B3-F696-4500-B806-BD0E9C15F535}">
      <dsp:nvSpPr>
        <dsp:cNvPr id="0" name=""/>
        <dsp:cNvSpPr/>
      </dsp:nvSpPr>
      <dsp:spPr>
        <a:xfrm>
          <a:off x="1634954" y="1646"/>
          <a:ext cx="2711494" cy="122636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solidFill>
                <a:schemeClr val="tx1"/>
              </a:solidFill>
            </a:rPr>
            <a:t>Юнкор</a:t>
          </a:r>
          <a:r>
            <a:rPr lang="ru-RU" sz="1200" kern="1200" dirty="0" smtClean="0">
              <a:solidFill>
                <a:schemeClr val="tx1"/>
              </a:solidFill>
            </a:rPr>
            <a:t> молодёжной редакции «</a:t>
          </a:r>
          <a:r>
            <a:rPr lang="ru-RU" sz="1200" kern="1200" dirty="0" err="1" smtClean="0">
              <a:solidFill>
                <a:schemeClr val="tx1"/>
              </a:solidFill>
            </a:rPr>
            <a:t>ЖурФикс</a:t>
          </a:r>
          <a:r>
            <a:rPr lang="ru-RU" sz="1200" kern="1200" dirty="0" smtClean="0">
              <a:solidFill>
                <a:schemeClr val="tx1"/>
              </a:solidFill>
            </a:rPr>
            <a:t>» и «</a:t>
          </a:r>
          <a:r>
            <a:rPr lang="ru-RU" sz="1200" kern="1200" dirty="0" err="1" smtClean="0">
              <a:solidFill>
                <a:schemeClr val="tx1"/>
              </a:solidFill>
            </a:rPr>
            <a:t>Белгород-медиа</a:t>
          </a:r>
          <a:r>
            <a:rPr lang="ru-RU" sz="1200" kern="1200" dirty="0" smtClean="0">
              <a:solidFill>
                <a:schemeClr val="tx1"/>
              </a:solidFill>
            </a:rPr>
            <a:t>» Анастасия </a:t>
          </a:r>
          <a:r>
            <a:rPr lang="ru-RU" sz="1200" kern="1200" dirty="0" err="1" smtClean="0">
              <a:solidFill>
                <a:schemeClr val="tx1"/>
              </a:solidFill>
            </a:rPr>
            <a:t>Кролевецкая</a:t>
          </a:r>
          <a:r>
            <a:rPr lang="ru-RU" sz="1200" kern="1200" dirty="0" smtClean="0">
              <a:solidFill>
                <a:schemeClr val="tx1"/>
              </a:solidFill>
            </a:rPr>
            <a:t> заняла 2 место в </a:t>
          </a:r>
          <a:r>
            <a:rPr lang="en-US" sz="1200" kern="1200" dirty="0" smtClean="0">
              <a:solidFill>
                <a:schemeClr val="tx1"/>
              </a:solidFill>
            </a:rPr>
            <a:t>III</a:t>
          </a:r>
          <a:r>
            <a:rPr lang="ru-RU" sz="1200" kern="1200" dirty="0" smtClean="0">
              <a:solidFill>
                <a:schemeClr val="tx1"/>
              </a:solidFill>
            </a:rPr>
            <a:t> Всероссийском фестивале «</a:t>
          </a:r>
          <a:r>
            <a:rPr lang="ru-RU" sz="1200" kern="1200" dirty="0" err="1" smtClean="0">
              <a:solidFill>
                <a:schemeClr val="tx1"/>
              </a:solidFill>
            </a:rPr>
            <a:t>Шкит-фест</a:t>
          </a:r>
          <a:r>
            <a:rPr lang="ru-RU" sz="1200" kern="1200" dirty="0" smtClean="0">
              <a:solidFill>
                <a:schemeClr val="tx1"/>
              </a:solidFill>
            </a:rPr>
            <a:t>» в номинации «Интервью»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634954" y="1646"/>
        <a:ext cx="2711494" cy="1226365"/>
      </dsp:txXfrm>
    </dsp:sp>
    <dsp:sp modelId="{10BF69EC-ED68-4B89-8093-4CCEB0818F5D}">
      <dsp:nvSpPr>
        <dsp:cNvPr id="0" name=""/>
        <dsp:cNvSpPr/>
      </dsp:nvSpPr>
      <dsp:spPr>
        <a:xfrm>
          <a:off x="299442" y="1646"/>
          <a:ext cx="1214101" cy="1226365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4486-C15C-4C6C-AF58-A56B2CAA7B38}">
      <dsp:nvSpPr>
        <dsp:cNvPr id="0" name=""/>
        <dsp:cNvSpPr/>
      </dsp:nvSpPr>
      <dsp:spPr>
        <a:xfrm>
          <a:off x="335071" y="1477859"/>
          <a:ext cx="2711494" cy="122636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 smtClean="0">
              <a:solidFill>
                <a:schemeClr val="tx1"/>
              </a:solidFill>
            </a:rPr>
            <a:t>Юнкор</a:t>
          </a:r>
          <a:r>
            <a:rPr lang="ru-RU" sz="1200" kern="1200" dirty="0" smtClean="0">
              <a:solidFill>
                <a:schemeClr val="tx1"/>
              </a:solidFill>
            </a:rPr>
            <a:t> молодёжной редакции «</a:t>
          </a:r>
          <a:r>
            <a:rPr lang="ru-RU" sz="1200" kern="1200" dirty="0" err="1" smtClean="0">
              <a:solidFill>
                <a:schemeClr val="tx1"/>
              </a:solidFill>
            </a:rPr>
            <a:t>ЖурФикс</a:t>
          </a:r>
          <a:r>
            <a:rPr lang="ru-RU" sz="1200" kern="1200" dirty="0" smtClean="0">
              <a:solidFill>
                <a:schemeClr val="tx1"/>
              </a:solidFill>
            </a:rPr>
            <a:t>»Тимофей </a:t>
          </a:r>
          <a:r>
            <a:rPr lang="ru-RU" sz="1200" kern="1200" dirty="0" err="1" smtClean="0">
              <a:solidFill>
                <a:schemeClr val="tx1"/>
              </a:solidFill>
            </a:rPr>
            <a:t>Климоав</a:t>
          </a:r>
          <a:r>
            <a:rPr lang="ru-RU" sz="1200" kern="1200" dirty="0" smtClean="0">
              <a:solidFill>
                <a:schemeClr val="tx1"/>
              </a:solidFill>
            </a:rPr>
            <a:t> занял 2 место в конкурсе </a:t>
          </a:r>
          <a:r>
            <a:rPr lang="ru-RU" sz="1200" kern="1200" dirty="0" err="1" smtClean="0">
              <a:solidFill>
                <a:schemeClr val="tx1"/>
              </a:solidFill>
            </a:rPr>
            <a:t>дедлайна</a:t>
          </a:r>
          <a:r>
            <a:rPr lang="ru-RU" sz="1200" kern="1200" dirty="0" smtClean="0">
              <a:solidFill>
                <a:schemeClr val="tx1"/>
              </a:solidFill>
            </a:rPr>
            <a:t> в направлении «Интернет-журналистика»  </a:t>
          </a:r>
          <a:r>
            <a:rPr lang="en-US" sz="1200" kern="1200" dirty="0" smtClean="0">
              <a:solidFill>
                <a:schemeClr val="tx1"/>
              </a:solidFill>
            </a:rPr>
            <a:t>IV</a:t>
          </a:r>
          <a:r>
            <a:rPr lang="ru-RU" sz="1200" kern="1200" dirty="0" smtClean="0">
              <a:solidFill>
                <a:schemeClr val="tx1"/>
              </a:solidFill>
            </a:rPr>
            <a:t> Международного </a:t>
          </a:r>
          <a:r>
            <a:rPr lang="ru-RU" sz="1200" kern="1200" dirty="0" err="1" smtClean="0">
              <a:solidFill>
                <a:schemeClr val="tx1"/>
              </a:solidFill>
            </a:rPr>
            <a:t>медиафорума</a:t>
          </a:r>
          <a:r>
            <a:rPr lang="ru-RU" sz="1200" kern="1200" dirty="0" smtClean="0">
              <a:solidFill>
                <a:schemeClr val="tx1"/>
              </a:solidFill>
            </a:rPr>
            <a:t> «Префикс +10»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335071" y="1477859"/>
        <a:ext cx="2711494" cy="1226365"/>
      </dsp:txXfrm>
    </dsp:sp>
    <dsp:sp modelId="{4BCED40D-AB3E-4375-BC83-83629E92C1E5}">
      <dsp:nvSpPr>
        <dsp:cNvPr id="0" name=""/>
        <dsp:cNvSpPr/>
      </dsp:nvSpPr>
      <dsp:spPr>
        <a:xfrm>
          <a:off x="3132346" y="1430362"/>
          <a:ext cx="1214101" cy="1226365"/>
        </a:xfrm>
        <a:prstGeom prst="rect">
          <a:avLst/>
        </a:prstGeom>
        <a:solidFill>
          <a:schemeClr val="accent2">
            <a:shade val="90000"/>
            <a:hueOff val="-287340"/>
            <a:satOff val="204"/>
            <a:lumOff val="16057"/>
            <a:alphaOff val="-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61CDC-D48A-4FAD-8774-787E6F425847}">
      <dsp:nvSpPr>
        <dsp:cNvPr id="0" name=""/>
        <dsp:cNvSpPr/>
      </dsp:nvSpPr>
      <dsp:spPr>
        <a:xfrm>
          <a:off x="1634954" y="2859078"/>
          <a:ext cx="2711494" cy="122636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Воспитанница объединения «</a:t>
          </a:r>
          <a:r>
            <a:rPr lang="ru-RU" sz="1200" kern="1200" dirty="0" err="1" smtClean="0">
              <a:solidFill>
                <a:schemeClr val="tx1"/>
              </a:solidFill>
            </a:rPr>
            <a:t>МедиаСпектр</a:t>
          </a:r>
          <a:r>
            <a:rPr lang="ru-RU" sz="1200" kern="1200" dirty="0" smtClean="0">
              <a:solidFill>
                <a:schemeClr val="tx1"/>
              </a:solidFill>
            </a:rPr>
            <a:t> « Белгородского дворца детского творчества Евгения Внукова заняла 2 место  в международном конкурсе юных журналистов «</a:t>
          </a:r>
          <a:r>
            <a:rPr lang="ru-RU" sz="1200" kern="1200" dirty="0" err="1" smtClean="0">
              <a:solidFill>
                <a:schemeClr val="tx1"/>
              </a:solidFill>
            </a:rPr>
            <a:t>Юнга+</a:t>
          </a:r>
          <a:r>
            <a:rPr lang="ru-RU" sz="1200" kern="1200" dirty="0" smtClean="0">
              <a:solidFill>
                <a:schemeClr val="tx1"/>
              </a:solidFill>
            </a:rPr>
            <a:t>» среди учеников 8-9  классов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1634954" y="2859078"/>
        <a:ext cx="2711494" cy="1226365"/>
      </dsp:txXfrm>
    </dsp:sp>
    <dsp:sp modelId="{E2DB4F59-F5A8-4292-BD03-AE3338412933}">
      <dsp:nvSpPr>
        <dsp:cNvPr id="0" name=""/>
        <dsp:cNvSpPr/>
      </dsp:nvSpPr>
      <dsp:spPr>
        <a:xfrm>
          <a:off x="299442" y="2859078"/>
          <a:ext cx="1214101" cy="1226365"/>
        </a:xfrm>
        <a:prstGeom prst="rect">
          <a:avLst/>
        </a:prstGeom>
        <a:solidFill>
          <a:schemeClr val="accent2">
            <a:shade val="90000"/>
            <a:hueOff val="-574681"/>
            <a:satOff val="409"/>
            <a:lumOff val="32114"/>
            <a:alphaOff val="-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7899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203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4298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4880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191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908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857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850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41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07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252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F09C-F9EB-40D5-BD3B-A947483C6C2F}" type="datetimeFigureOut">
              <a:rPr lang="ru-RU" smtClean="0"/>
              <a:pPr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7C56-7C96-4AA8-A7F8-7BBEC7F581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012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microsoft.com/office/2007/relationships/diagramDrawing" Target="../diagrams/drawing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12" Type="http://schemas.microsoft.com/office/2007/relationships/diagramDrawing" Target="../diagrams/drawing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3.jpeg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jurfix?w=wall-125193723_18454" TargetMode="External"/><Relationship Id="rId3" Type="http://schemas.openxmlformats.org/officeDocument/2006/relationships/hyperlink" Target="https://www.peremenka31.ru/dlya-detej/proshu-slova/5056.html" TargetMode="External"/><Relationship Id="rId7" Type="http://schemas.openxmlformats.org/officeDocument/2006/relationships/hyperlink" Target="https://vk.com/jurfix?z=photo-125193723_457253351/album-125193723_00/rev" TargetMode="External"/><Relationship Id="rId12" Type="http://schemas.openxmlformats.org/officeDocument/2006/relationships/hyperlink" Target="https://vk.com/jurfix?w=wall-125193723_16743" TargetMode="External"/><Relationship Id="rId2" Type="http://schemas.openxmlformats.org/officeDocument/2006/relationships/hyperlink" Target="https://vk.com/jurfix?w=wall-125193723_178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jurfix?w=wall-125193723_18493" TargetMode="External"/><Relationship Id="rId11" Type="http://schemas.openxmlformats.org/officeDocument/2006/relationships/hyperlink" Target="https://vk.com/jurfix?z=photo-125193723_457252431/album-125193723_00/rev" TargetMode="External"/><Relationship Id="rId5" Type="http://schemas.openxmlformats.org/officeDocument/2006/relationships/hyperlink" Target="https://vk.com/@jurfix-ostorozhno-fishing" TargetMode="External"/><Relationship Id="rId10" Type="http://schemas.openxmlformats.org/officeDocument/2006/relationships/hyperlink" Target="https://vk.com/jurfix?w=wall-125193723_17492" TargetMode="External"/><Relationship Id="rId4" Type="http://schemas.openxmlformats.org/officeDocument/2006/relationships/hyperlink" Target="https://www.peremenka31.ru/dlya-detej/eto-interesno/4685.html" TargetMode="External"/><Relationship Id="rId9" Type="http://schemas.openxmlformats.org/officeDocument/2006/relationships/hyperlink" Target="https://vk.com/@jurfix-istoriya-cifrovoi-realnosti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13" Type="http://schemas.openxmlformats.org/officeDocument/2006/relationships/image" Target="../media/image29.jpeg"/><Relationship Id="rId3" Type="http://schemas.openxmlformats.org/officeDocument/2006/relationships/diagramLayout" Target="../diagrams/layout8.xml"/><Relationship Id="rId7" Type="http://schemas.openxmlformats.org/officeDocument/2006/relationships/diagramLayout" Target="../diagrams/layout9.xml"/><Relationship Id="rId12" Type="http://schemas.openxmlformats.org/officeDocument/2006/relationships/image" Target="../media/image2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11" Type="http://schemas.openxmlformats.org/officeDocument/2006/relationships/image" Target="../media/image27.jpeg"/><Relationship Id="rId5" Type="http://schemas.openxmlformats.org/officeDocument/2006/relationships/diagramColors" Target="../diagrams/colors8.xml"/><Relationship Id="rId15" Type="http://schemas.microsoft.com/office/2007/relationships/diagramDrawing" Target="../diagrams/drawing9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8.xml"/><Relationship Id="rId9" Type="http://schemas.openxmlformats.org/officeDocument/2006/relationships/diagramColors" Target="../diagrams/colors9.xml"/><Relationship Id="rId14" Type="http://schemas.microsoft.com/office/2007/relationships/diagramDrawing" Target="../diagrams/drawin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31lyj" TargetMode="External"/><Relationship Id="rId7" Type="http://schemas.openxmlformats.org/officeDocument/2006/relationships/hyperlink" Target="https://www.peremenka31.ru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k.ru/peremenka31" TargetMode="External"/><Relationship Id="rId5" Type="http://schemas.openxmlformats.org/officeDocument/2006/relationships/hyperlink" Target="https://www.facebook.com/Peremenka31" TargetMode="External"/><Relationship Id="rId4" Type="http://schemas.openxmlformats.org/officeDocument/2006/relationships/hyperlink" Target="https://vk.com/peremenka3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remenka31.ru/" TargetMode="External"/><Relationship Id="rId3" Type="http://schemas.openxmlformats.org/officeDocument/2006/relationships/hyperlink" Target="https://vk.com/peremenka31" TargetMode="External"/><Relationship Id="rId7" Type="http://schemas.openxmlformats.org/officeDocument/2006/relationships/hyperlink" Target="https://ok.ru/peremenka31" TargetMode="External"/><Relationship Id="rId2" Type="http://schemas.openxmlformats.org/officeDocument/2006/relationships/hyperlink" Target="https://vk.com/31lyj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acebook.com/Peremenka31" TargetMode="External"/><Relationship Id="rId5" Type="http://schemas.openxmlformats.org/officeDocument/2006/relationships/hyperlink" Target="https://www.instagram.com/peremenka31/" TargetMode="External"/><Relationship Id="rId4" Type="http://schemas.openxmlformats.org/officeDocument/2006/relationships/hyperlink" Target="https://vk.com/dobrovshko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" t="-1382" r="-113" b="2173"/>
          <a:stretch/>
        </p:blipFill>
        <p:spPr>
          <a:xfrm>
            <a:off x="-18926" y="-96982"/>
            <a:ext cx="12210926" cy="69549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473" y="2424545"/>
            <a:ext cx="7245926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b="1" cap="all" dirty="0">
                <a:solidFill>
                  <a:schemeClr val="bg1"/>
                </a:solidFill>
              </a:rPr>
              <a:t>Публичный годовой отчет</a:t>
            </a:r>
          </a:p>
          <a:p>
            <a:pPr>
              <a:spcBef>
                <a:spcPts val="12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Белгородского регионального отделения ООДО </a:t>
            </a:r>
          </a:p>
          <a:p>
            <a:pPr>
              <a:spcBef>
                <a:spcPts val="1200"/>
              </a:spcBef>
            </a:pPr>
            <a:r>
              <a:rPr lang="ru-RU" sz="3200" b="1" dirty="0" smtClean="0">
                <a:solidFill>
                  <a:schemeClr val="bg1"/>
                </a:solidFill>
              </a:rPr>
              <a:t>«</a:t>
            </a:r>
            <a:r>
              <a:rPr lang="ru-RU" sz="3200" b="1" dirty="0">
                <a:solidFill>
                  <a:schemeClr val="bg1"/>
                </a:solidFill>
              </a:rPr>
              <a:t>Лига юных журналистов</a:t>
            </a:r>
            <a:r>
              <a:rPr lang="ru-RU" sz="3200" b="1" dirty="0" smtClean="0">
                <a:solidFill>
                  <a:schemeClr val="bg1"/>
                </a:solidFill>
              </a:rPr>
              <a:t>» за </a:t>
            </a:r>
            <a:r>
              <a:rPr lang="ru-RU" sz="3200" b="1" dirty="0">
                <a:solidFill>
                  <a:schemeClr val="bg1"/>
                </a:solidFill>
              </a:rPr>
              <a:t>2021 год</a:t>
            </a:r>
          </a:p>
        </p:txBody>
      </p:sp>
    </p:spTree>
    <p:extLst>
      <p:ext uri="{BB962C8B-B14F-4D97-AF65-F5344CB8AC3E}">
        <p14:creationId xmlns="" xmlns:p14="http://schemas.microsoft.com/office/powerpoint/2010/main" val="70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45127"/>
            <a:ext cx="10515600" cy="84556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Ключевые мероприятия отделения 2021 года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411667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 descr="5BMd2ud4l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83386" y="2093816"/>
            <a:ext cx="1009403" cy="14231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516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1</a:t>
            </a: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02" r="7802"/>
          <a:stretch>
            <a:fillRect/>
          </a:stretch>
        </p:blipFill>
        <p:spPr>
          <a:xfrm>
            <a:off x="5120640" y="1093303"/>
            <a:ext cx="6533131" cy="5158619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04162" y="1528742"/>
            <a:ext cx="3932237" cy="4292745"/>
          </a:xfrm>
        </p:spPr>
        <p:txBody>
          <a:bodyPr>
            <a:normAutofit/>
          </a:bodyPr>
          <a:lstStyle/>
          <a:p>
            <a:pPr lvl="0"/>
            <a:r>
              <a:rPr lang="ru-RU" sz="1800" b="1" dirty="0" smtClean="0"/>
              <a:t>Организация </a:t>
            </a:r>
            <a:r>
              <a:rPr lang="ru-RU" sz="1800" b="1" dirty="0" err="1" smtClean="0"/>
              <a:t>воркшопов</a:t>
            </a:r>
            <a:r>
              <a:rPr lang="ru-RU" sz="1800" b="1" dirty="0" smtClean="0"/>
              <a:t> в формате «Дети – детям»  от опорного центра </a:t>
            </a:r>
            <a:r>
              <a:rPr lang="ru-RU" sz="1800" b="1" dirty="0" err="1" smtClean="0"/>
              <a:t>медиабезопасности</a:t>
            </a:r>
            <a:r>
              <a:rPr lang="ru-RU" sz="1800" b="1" dirty="0" smtClean="0"/>
              <a:t> в регионе – </a:t>
            </a:r>
            <a:r>
              <a:rPr lang="ru-RU" sz="1800" b="1" dirty="0" err="1" smtClean="0"/>
              <a:t>медиашколы</a:t>
            </a:r>
            <a:r>
              <a:rPr lang="ru-RU" sz="1800" b="1" dirty="0" smtClean="0"/>
              <a:t> «</a:t>
            </a:r>
            <a:r>
              <a:rPr lang="ru-RU" sz="1800" b="1" dirty="0" err="1" smtClean="0"/>
              <a:t>ЖурФикс</a:t>
            </a:r>
            <a:r>
              <a:rPr lang="ru-RU" sz="1800" b="1" dirty="0" smtClean="0"/>
              <a:t>». </a:t>
            </a:r>
          </a:p>
          <a:p>
            <a:r>
              <a:rPr lang="ru-RU" sz="1800" b="1" dirty="0" smtClean="0"/>
              <a:t>В 2021 году проведено 6 </a:t>
            </a:r>
            <a:r>
              <a:rPr lang="ru-RU" sz="1800" b="1" dirty="0" err="1" smtClean="0"/>
              <a:t>воркшопов</a:t>
            </a:r>
            <a:r>
              <a:rPr lang="ru-RU" sz="1800" b="1" dirty="0" smtClean="0"/>
              <a:t>, в которых участвовали более 180 школьников из Белгорода</a:t>
            </a:r>
            <a:r>
              <a:rPr lang="ru-RU" sz="1800" b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ru-RU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342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2, 3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IMG_20220204_16444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684" b="3684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13 января 2022 года, в День печати, Белгородское отделение ЛЮЖ и председатель регионального отделения Союза журналистов России наградили лучших </a:t>
            </a:r>
            <a:r>
              <a:rPr lang="ru-RU" sz="1800" b="1" dirty="0" err="1" smtClean="0"/>
              <a:t>юнкоров</a:t>
            </a:r>
            <a:r>
              <a:rPr lang="ru-RU" sz="1800" b="1" dirty="0" smtClean="0"/>
              <a:t> года. Всего в юнкоровском марафоне принимали участие более 60 </a:t>
            </a:r>
            <a:r>
              <a:rPr lang="ru-RU" sz="1800" b="1" dirty="0" err="1" smtClean="0"/>
              <a:t>юнкоров</a:t>
            </a:r>
            <a:r>
              <a:rPr lang="ru-RU" sz="1800" b="1" dirty="0" smtClean="0"/>
              <a:t> из Белгорода и области. 10 из них стали победителями и ещё 10 – финалистами регионального конкурса «</a:t>
            </a:r>
            <a:r>
              <a:rPr lang="ru-RU" sz="1800" b="1" dirty="0" err="1" smtClean="0"/>
              <a:t>Юнкор</a:t>
            </a:r>
            <a:r>
              <a:rPr lang="ru-RU" sz="1800" b="1" dirty="0" smtClean="0"/>
              <a:t> года-2021»</a:t>
            </a:r>
            <a:endParaRPr lang="ru-RU" sz="1800" b="1" dirty="0"/>
          </a:p>
        </p:txBody>
      </p:sp>
    </p:spTree>
    <p:extLst>
      <p:ext uri="{BB962C8B-B14F-4D97-AF65-F5344CB8AC3E}">
        <p14:creationId xmlns="" xmlns:p14="http://schemas.microsoft.com/office/powerpoint/2010/main" val="296274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IzCpVCt6PrY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108" b="2210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Несколько самых активных </a:t>
            </a:r>
            <a:r>
              <a:rPr lang="ru-RU" sz="1800" b="1" dirty="0" err="1" smtClean="0"/>
              <a:t>юнкоров</a:t>
            </a:r>
            <a:r>
              <a:rPr lang="ru-RU" sz="1800" b="1" dirty="0" smtClean="0"/>
              <a:t> Белгородской ЛЮЖ в течение года участвовали в </a:t>
            </a:r>
            <a:r>
              <a:rPr lang="ru-RU" sz="1800" b="1" dirty="0" err="1" smtClean="0"/>
              <a:t>онлайн-марафоне</a:t>
            </a:r>
            <a:r>
              <a:rPr lang="ru-RU" sz="1800" b="1" dirty="0" smtClean="0"/>
              <a:t> по журналистике и в олимпиадах по журналистике от Калининградского отделения ЛЮЖ и неизменно попадали в тройку призёров. </a:t>
            </a:r>
            <a:endParaRPr lang="ru-RU" sz="1800" b="1" dirty="0"/>
          </a:p>
        </p:txBody>
      </p:sp>
    </p:spTree>
    <p:extLst>
      <p:ext uri="{BB962C8B-B14F-4D97-AF65-F5344CB8AC3E}">
        <p14:creationId xmlns="" xmlns:p14="http://schemas.microsoft.com/office/powerpoint/2010/main" val="134111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588818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Мероприятие </a:t>
            </a: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5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Рисунок 7" descr="5BMd2ud4lp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48" b="4248"/>
          <a:stretch>
            <a:fillRect/>
          </a:stretch>
        </p:blipFill>
        <p:spPr/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8" y="1576243"/>
            <a:ext cx="3932237" cy="4292745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Наши </a:t>
            </a:r>
            <a:r>
              <a:rPr lang="ru-RU" sz="1800" b="1" dirty="0" err="1" smtClean="0"/>
              <a:t>юнкоры</a:t>
            </a:r>
            <a:r>
              <a:rPr lang="ru-RU" sz="1800" b="1" dirty="0" smtClean="0"/>
              <a:t> расширяют творческую географию. Они публикуются не только в региональных изданиях (журнале «Большая переменка», газете «Наш Белгород», в сетевом издании «Переменка31.Ру» и др.), но и в межрегиональных и всероссийских изданиях – газете Калининградской ЛЮЖ «Взлётная полоса» и всероссийской газете «Пионерская правда»</a:t>
            </a:r>
            <a:endParaRPr lang="ru-RU" sz="1800" b="1" dirty="0"/>
          </a:p>
        </p:txBody>
      </p:sp>
    </p:spTree>
    <p:extLst>
      <p:ext uri="{BB962C8B-B14F-4D97-AF65-F5344CB8AC3E}">
        <p14:creationId xmlns="" xmlns:p14="http://schemas.microsoft.com/office/powerpoint/2010/main" val="4175214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партнёры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68065429"/>
              </p:ext>
            </p:extLst>
          </p:nvPr>
        </p:nvGraphicFramePr>
        <p:xfrm>
          <a:off x="838200" y="1995488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2"/>
          <p:cNvSpPr txBox="1">
            <a:spLocks/>
          </p:cNvSpPr>
          <p:nvPr/>
        </p:nvSpPr>
        <p:spPr>
          <a:xfrm>
            <a:off x="838200" y="1468583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600" i="1" dirty="0"/>
              <a:t>Разместите здесь логотипы Ваших партнеров с описанием того, в рамках каких мероприятий и каким образом Вы сотрудничаете</a:t>
            </a:r>
          </a:p>
        </p:txBody>
      </p:sp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07348994"/>
              </p:ext>
            </p:extLst>
          </p:nvPr>
        </p:nvGraphicFramePr>
        <p:xfrm>
          <a:off x="6380018" y="2022982"/>
          <a:ext cx="4648200" cy="4181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D:\Рабочий стол\сж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76091" y="4842281"/>
            <a:ext cx="1341478" cy="1385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7732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858982"/>
            <a:ext cx="10515600" cy="706581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СМИ о нас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838199" y="1427018"/>
            <a:ext cx="10674927" cy="4510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5200" b="1" dirty="0" smtClean="0"/>
              <a:t>1. </a:t>
            </a:r>
            <a:r>
              <a:rPr lang="ru-RU" sz="5200" b="1" dirty="0" err="1" smtClean="0"/>
              <a:t>Медиаволонтёрство</a:t>
            </a:r>
            <a:r>
              <a:rPr lang="ru-RU" sz="5200" b="1" dirty="0" smtClean="0"/>
              <a:t> изнутри </a:t>
            </a:r>
            <a:r>
              <a:rPr lang="en-US" sz="5200" b="1" i="1" dirty="0" smtClean="0">
                <a:hlinkClick r:id="rId2"/>
              </a:rPr>
              <a:t>https://vk.com/jurfix?w=wall-125193723_1786</a:t>
            </a:r>
            <a:r>
              <a:rPr lang="ru-RU" sz="5200" b="1" i="1" dirty="0" smtClean="0"/>
              <a:t>6</a:t>
            </a:r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dirty="0" smtClean="0"/>
              <a:t>2</a:t>
            </a:r>
            <a:r>
              <a:rPr lang="ru-RU" sz="5200" b="1" i="1" dirty="0" smtClean="0"/>
              <a:t>. </a:t>
            </a:r>
            <a:r>
              <a:rPr lang="ru-RU" sz="5200" b="1" dirty="0" smtClean="0"/>
              <a:t>КМАТ, СОМ, или чему ещё можно научиться в «Артеке» </a:t>
            </a:r>
            <a:r>
              <a:rPr lang="en-US" sz="5200" b="1" i="1" dirty="0" smtClean="0">
                <a:hlinkClick r:id="rId3"/>
              </a:rPr>
              <a:t>https://www.peremenka31.ru/dlya-detej/proshu-slova/5056.html</a:t>
            </a:r>
            <a:endParaRPr lang="ru-RU" sz="5200" b="1" i="1" dirty="0" smtClean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dirty="0" smtClean="0"/>
              <a:t>3. В редакции «Большой переменки» выбрали лучших </a:t>
            </a:r>
            <a:r>
              <a:rPr lang="ru-RU" sz="5200" b="1" dirty="0" err="1" smtClean="0"/>
              <a:t>юнкоров</a:t>
            </a:r>
            <a:r>
              <a:rPr lang="ru-RU" sz="5200" b="1" dirty="0" smtClean="0"/>
              <a:t> года </a:t>
            </a:r>
            <a:r>
              <a:rPr lang="en-US" sz="5200" b="1" i="1" dirty="0" smtClean="0">
                <a:hlinkClick r:id="rId4"/>
              </a:rPr>
              <a:t>https://www.peremenka31.ru/dlya-detej/eto-interesno/4685.html</a:t>
            </a:r>
            <a:endParaRPr lang="ru-RU" sz="5200" b="1" i="1" dirty="0" smtClean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dirty="0" smtClean="0"/>
              <a:t>4. Осторожно, </a:t>
            </a:r>
            <a:r>
              <a:rPr lang="ru-RU" sz="5200" b="1" dirty="0" err="1" smtClean="0"/>
              <a:t>фишинг</a:t>
            </a:r>
            <a:r>
              <a:rPr lang="ru-RU" sz="5200" b="1" dirty="0" smtClean="0"/>
              <a:t>! </a:t>
            </a:r>
            <a:r>
              <a:rPr lang="en-US" sz="5200" b="1" i="1" dirty="0" smtClean="0">
                <a:hlinkClick r:id="rId5"/>
              </a:rPr>
              <a:t>https://vk.com/@jurfix-ostorozhno-fishing</a:t>
            </a:r>
            <a:endParaRPr lang="ru-RU" sz="5200" b="1" i="1" dirty="0" smtClean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5. Репортаж </a:t>
            </a:r>
            <a:r>
              <a:rPr lang="ru-RU" sz="5200" b="1" i="1" dirty="0"/>
              <a:t>с </a:t>
            </a:r>
            <a:r>
              <a:rPr lang="ru-RU" sz="5200" b="1" i="1" dirty="0" err="1"/>
              <a:t>воршопа</a:t>
            </a:r>
            <a:r>
              <a:rPr lang="ru-RU" sz="5200" b="1" i="1" dirty="0"/>
              <a:t> по </a:t>
            </a:r>
            <a:r>
              <a:rPr lang="ru-RU" sz="5200" b="1" i="1" dirty="0" err="1"/>
              <a:t>медиаграмотности</a:t>
            </a:r>
            <a:r>
              <a:rPr lang="ru-RU" sz="5200" b="1" i="1" dirty="0"/>
              <a:t> в ИД “Мир Белогорья” - </a:t>
            </a:r>
            <a:r>
              <a:rPr lang="ru-RU" sz="5200" b="1" i="1" dirty="0">
                <a:hlinkClick r:id="rId6"/>
              </a:rPr>
              <a:t>https://</a:t>
            </a:r>
            <a:r>
              <a:rPr lang="ru-RU" sz="5200" b="1" i="1" dirty="0" smtClean="0">
                <a:hlinkClick r:id="rId6"/>
              </a:rPr>
              <a:t>vk.com/jurfix?w=wall-125193723_18493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6. Репортаж </a:t>
            </a:r>
            <a:r>
              <a:rPr lang="ru-RU" sz="5200" b="1" i="1" dirty="0"/>
              <a:t>с </a:t>
            </a:r>
            <a:r>
              <a:rPr lang="ru-RU" sz="5200" b="1" i="1" dirty="0" err="1"/>
              <a:t>воркшопа</a:t>
            </a:r>
            <a:r>
              <a:rPr lang="ru-RU" sz="5200" b="1" i="1" dirty="0"/>
              <a:t> по </a:t>
            </a:r>
            <a:r>
              <a:rPr lang="ru-RU" sz="5200" b="1" i="1" dirty="0" err="1"/>
              <a:t>медиаграмотности</a:t>
            </a:r>
            <a:r>
              <a:rPr lang="ru-RU" sz="5200" b="1" i="1" dirty="0"/>
              <a:t> в городской газете “Наш Белгород” </a:t>
            </a:r>
            <a:endParaRPr lang="ru-RU" sz="5200" b="1" i="1" dirty="0" smtClean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>
                <a:hlinkClick r:id="rId7"/>
              </a:rPr>
              <a:t>https</a:t>
            </a:r>
            <a:r>
              <a:rPr lang="ru-RU" sz="5200" b="1" i="1" dirty="0">
                <a:hlinkClick r:id="rId7"/>
              </a:rPr>
              <a:t>://</a:t>
            </a:r>
            <a:r>
              <a:rPr lang="ru-RU" sz="5200" b="1" i="1" dirty="0" smtClean="0">
                <a:hlinkClick r:id="rId7"/>
              </a:rPr>
              <a:t>vk.com/jurfix?z=photo-125193723_457253351%2Falbum-125193723_00%2Frev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7. Репортаж </a:t>
            </a:r>
            <a:r>
              <a:rPr lang="ru-RU" sz="5200" b="1" i="1" dirty="0"/>
              <a:t>с </a:t>
            </a:r>
            <a:r>
              <a:rPr lang="ru-RU" sz="5200" b="1" i="1" dirty="0" err="1"/>
              <a:t>воркшопа</a:t>
            </a:r>
            <a:r>
              <a:rPr lang="ru-RU" sz="5200" b="1" i="1" dirty="0"/>
              <a:t> в Областном Дворце детского творчества </a:t>
            </a:r>
            <a:r>
              <a:rPr lang="ru-RU" sz="5200" b="1" i="1" dirty="0">
                <a:hlinkClick r:id="rId8"/>
              </a:rPr>
              <a:t>https://</a:t>
            </a:r>
            <a:r>
              <a:rPr lang="ru-RU" sz="5200" b="1" i="1" dirty="0" smtClean="0">
                <a:hlinkClick r:id="rId8"/>
              </a:rPr>
              <a:t>vk.com/jurfix?w=wall-125193723_18454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8. Статья </a:t>
            </a:r>
            <a:r>
              <a:rPr lang="ru-RU" sz="5200" b="1" i="1" dirty="0"/>
              <a:t>“История цифровой реальности” </a:t>
            </a:r>
            <a:r>
              <a:rPr lang="ru-RU" sz="5200" b="1" i="1" dirty="0">
                <a:hlinkClick r:id="rId9"/>
              </a:rPr>
              <a:t>https://vk.com/@</a:t>
            </a:r>
            <a:r>
              <a:rPr lang="ru-RU" sz="5200" b="1" i="1" dirty="0" smtClean="0">
                <a:hlinkClick r:id="rId9"/>
              </a:rPr>
              <a:t>jurfix-istoriya-cifrovoi-realnosti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9. Публикация </a:t>
            </a:r>
            <a:r>
              <a:rPr lang="ru-RU" sz="5200" b="1" i="1" dirty="0"/>
              <a:t>про безопасные пароли в детском областном журнале “Большая переменка” </a:t>
            </a:r>
            <a:r>
              <a:rPr lang="ru-RU" sz="5200" b="1" i="1" dirty="0" smtClean="0"/>
              <a:t> </a:t>
            </a:r>
            <a:r>
              <a:rPr lang="ru-RU" sz="5200" b="1" i="1" dirty="0" smtClean="0">
                <a:hlinkClick r:id="rId10"/>
              </a:rPr>
              <a:t>https</a:t>
            </a:r>
            <a:r>
              <a:rPr lang="ru-RU" sz="5200" b="1" i="1" dirty="0">
                <a:hlinkClick r:id="rId10"/>
              </a:rPr>
              <a:t>://</a:t>
            </a:r>
            <a:r>
              <a:rPr lang="ru-RU" sz="5200" b="1" i="1" dirty="0" smtClean="0">
                <a:hlinkClick r:id="rId10"/>
              </a:rPr>
              <a:t>vk.com/jurfix?w=wall-125193723_17492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10. Публикация в </a:t>
            </a:r>
            <a:r>
              <a:rPr lang="ru-RU" sz="5200" b="1" i="1" dirty="0"/>
              <a:t>городском еженедельнике “Месяц без гаджетов</a:t>
            </a:r>
            <a:r>
              <a:rPr lang="ru-RU" sz="5200" b="1" i="1" dirty="0" smtClean="0"/>
              <a:t>” </a:t>
            </a:r>
            <a:r>
              <a:rPr lang="ru-RU" sz="5200" b="1" i="1" dirty="0" smtClean="0">
                <a:hlinkClick r:id="rId11"/>
              </a:rPr>
              <a:t>https</a:t>
            </a:r>
            <a:r>
              <a:rPr lang="ru-RU" sz="5200" b="1" i="1" dirty="0">
                <a:hlinkClick r:id="rId11"/>
              </a:rPr>
              <a:t>://</a:t>
            </a:r>
            <a:r>
              <a:rPr lang="ru-RU" sz="5200" b="1" i="1" dirty="0" smtClean="0">
                <a:hlinkClick r:id="rId11"/>
              </a:rPr>
              <a:t>vk.com/jurfix?z=photo-125193723_457252431%2Falbum-125193723_00%2Frev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b="1" i="1" dirty="0" smtClean="0"/>
              <a:t>11. Репортаж </a:t>
            </a:r>
            <a:r>
              <a:rPr lang="ru-RU" sz="5200" b="1" i="1" dirty="0"/>
              <a:t>с обучения у </a:t>
            </a:r>
            <a:r>
              <a:rPr lang="ru-RU" sz="5200" b="1" i="1" dirty="0" smtClean="0"/>
              <a:t>Ильи </a:t>
            </a:r>
            <a:r>
              <a:rPr lang="ru-RU" sz="5200" b="1" i="1" dirty="0"/>
              <a:t>Стечкина  </a:t>
            </a:r>
            <a:r>
              <a:rPr lang="ru-RU" sz="5200" b="1" i="1" dirty="0">
                <a:hlinkClick r:id="rId12"/>
              </a:rPr>
              <a:t>https://</a:t>
            </a:r>
            <a:r>
              <a:rPr lang="ru-RU" sz="5200" b="1" i="1" dirty="0" smtClean="0">
                <a:hlinkClick r:id="rId12"/>
              </a:rPr>
              <a:t>vk.com/jurfix?w=wall-125193723_16743</a:t>
            </a:r>
            <a:r>
              <a:rPr lang="ru-RU" sz="5200" b="1" i="1" dirty="0" smtClean="0"/>
              <a:t>  </a:t>
            </a:r>
            <a:endParaRPr lang="ru-RU" sz="5200" b="1" i="1" dirty="0"/>
          </a:p>
          <a:p>
            <a:pPr marL="342900" indent="-342900">
              <a:lnSpc>
                <a:spcPct val="120000"/>
              </a:lnSpc>
              <a:buNone/>
            </a:pPr>
            <a:r>
              <a:rPr lang="ru-RU" sz="5200" i="1" dirty="0"/>
              <a:t> </a:t>
            </a:r>
            <a:endParaRPr lang="ru-RU" sz="5200" i="1" dirty="0" smtClean="0"/>
          </a:p>
          <a:p>
            <a:pPr marL="342900" indent="-342900">
              <a:buNone/>
            </a:pPr>
            <a:endParaRPr lang="ru-RU" sz="1600" i="1" dirty="0" smtClean="0"/>
          </a:p>
          <a:p>
            <a:pPr marL="342900" indent="-342900">
              <a:buNone/>
            </a:pPr>
            <a:endParaRPr lang="ru-RU" sz="1600" i="1" dirty="0" smtClean="0"/>
          </a:p>
          <a:p>
            <a:pPr marL="342900" indent="-342900">
              <a:buNone/>
            </a:pPr>
            <a:endParaRPr lang="ru-RU" sz="1600" i="1" dirty="0" smtClean="0"/>
          </a:p>
          <a:p>
            <a:pPr marL="342900" indent="-342900">
              <a:buNone/>
            </a:pPr>
            <a:endParaRPr lang="ru-RU" sz="1600" i="1" dirty="0" smtClean="0"/>
          </a:p>
          <a:p>
            <a:pPr marL="342900" indent="-342900">
              <a:buNone/>
            </a:pPr>
            <a:endParaRPr lang="ru-RU" sz="1600" i="1" dirty="0" smtClean="0"/>
          </a:p>
          <a:p>
            <a:pPr marL="342900" indent="-342900">
              <a:buNone/>
            </a:pPr>
            <a:endParaRPr lang="ru-RU" sz="1600" b="1" dirty="0" smtClean="0"/>
          </a:p>
          <a:p>
            <a:pPr marL="342900" indent="-342900">
              <a:buNone/>
            </a:pPr>
            <a:endParaRPr lang="ru-RU" sz="1600" b="1" dirty="0" smtClean="0"/>
          </a:p>
          <a:p>
            <a:pPr marL="342900" indent="-342900">
              <a:buNone/>
            </a:pPr>
            <a:endParaRPr lang="ru-RU" sz="1600" i="1" dirty="0" smtClean="0"/>
          </a:p>
          <a:p>
            <a:pPr marL="342900" indent="-342900">
              <a:buNone/>
            </a:pPr>
            <a:endParaRPr lang="ru-RU" sz="1600" i="1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600" i="1" dirty="0"/>
          </a:p>
        </p:txBody>
      </p:sp>
    </p:spTree>
    <p:extLst>
      <p:ext uri="{BB962C8B-B14F-4D97-AF65-F5344CB8AC3E}">
        <p14:creationId xmlns="" xmlns:p14="http://schemas.microsoft.com/office/powerpoint/2010/main" val="238226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7309" y="858982"/>
            <a:ext cx="10716491" cy="831706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Наши выпускники в 2021 году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6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600" i="1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152781277"/>
              </p:ext>
            </p:extLst>
          </p:nvPr>
        </p:nvGraphicFramePr>
        <p:xfrm>
          <a:off x="743527" y="2111830"/>
          <a:ext cx="5200072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747415711"/>
              </p:ext>
            </p:extLst>
          </p:nvPr>
        </p:nvGraphicFramePr>
        <p:xfrm>
          <a:off x="6465456" y="2147455"/>
          <a:ext cx="4645891" cy="408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Рисунок 8" descr="Шадрин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56817" y="3491345"/>
            <a:ext cx="1234580" cy="1389413"/>
          </a:xfrm>
          <a:prstGeom prst="rect">
            <a:avLst/>
          </a:prstGeom>
        </p:spPr>
      </p:pic>
      <p:pic>
        <p:nvPicPr>
          <p:cNvPr id="10" name="Рисунок 9" descr="Кролевецкая 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39805" y="2149434"/>
            <a:ext cx="1738389" cy="1229095"/>
          </a:xfrm>
          <a:prstGeom prst="rect">
            <a:avLst/>
          </a:prstGeom>
        </p:spPr>
      </p:pic>
      <p:pic>
        <p:nvPicPr>
          <p:cNvPr id="5123" name="Picture 3" descr="D:\Рабочий стол\достижения детей\для отчёта ЛЮЖ_21\климов 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80308" y="3543374"/>
            <a:ext cx="948108" cy="1300722"/>
          </a:xfrm>
          <a:prstGeom prst="rect">
            <a:avLst/>
          </a:prstGeom>
          <a:noFill/>
        </p:spPr>
      </p:pic>
      <p:pic>
        <p:nvPicPr>
          <p:cNvPr id="5124" name="Picture 4" descr="D:\Рабочий стол\достижения детей\для отчёта ЛЮЖ_21\Внукова 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16436" y="5006232"/>
            <a:ext cx="1092530" cy="13925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4695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845127"/>
            <a:ext cx="11427228" cy="84556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Взгляд в </a:t>
            </a:r>
            <a:r>
              <a:rPr lang="ru-RU" b="1" dirty="0" err="1">
                <a:latin typeface="+mn-lt"/>
              </a:rPr>
              <a:t>медиабудущее</a:t>
            </a:r>
            <a:r>
              <a:rPr lang="ru-RU" b="1" dirty="0">
                <a:latin typeface="+mn-lt"/>
              </a:rPr>
              <a:t>: планы на 2022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0256216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72513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2429" y="5305631"/>
            <a:ext cx="6643255" cy="1325563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  <a:latin typeface="+mn-lt"/>
              </a:rPr>
              <a:t>Спасибо за внимание!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529"/>
          <a:stretch/>
        </p:blipFill>
        <p:spPr>
          <a:xfrm>
            <a:off x="8529215" y="899886"/>
            <a:ext cx="3662785" cy="5958114"/>
          </a:xfrm>
        </p:spPr>
      </p:pic>
      <p:sp>
        <p:nvSpPr>
          <p:cNvPr id="7" name="TextBox 6"/>
          <p:cNvSpPr txBox="1"/>
          <p:nvPr/>
        </p:nvSpPr>
        <p:spPr>
          <a:xfrm>
            <a:off x="538678" y="890650"/>
            <a:ext cx="870032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Вконтакте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официальная страница Лига юных журналистов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Белгород: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https://vk.com/31lyj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Вконтакте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официальная страница Журнал «Большая переменка»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Белгород: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https://vk.com/peremenka31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Инстаграм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официальная страница детского журнала «Большая переменка»: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https://www.instagram.com/peremenka31/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Фейсбук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: официальная страница детского журнала «Большая переменка»: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5"/>
              </a:rPr>
              <a:t>https://www.facebook.com/Peremenka31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5. Одноклассники: официальная страница детского журнала «Большая переменка»: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6"/>
              </a:rPr>
              <a:t>https://ok.ru/peremenka31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6. Сетевое издание «Переменка31.Ру»: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7"/>
              </a:rPr>
              <a:t>https://www.peremenka31.ru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7. Белгородский областной детский журнал «Большая переменка», выходит ежемесячно с 2013 года тиражом 5000-6000 экз.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Адрес редакции: 308009, Белгород, проспект Славы, 100. Тел. 8(4722) 32-53-47</a:t>
            </a:r>
            <a:endParaRPr lang="ru-RU" sz="1600" i="1" dirty="0"/>
          </a:p>
        </p:txBody>
      </p:sp>
    </p:spTree>
    <p:extLst>
      <p:ext uri="{BB962C8B-B14F-4D97-AF65-F5344CB8AC3E}">
        <p14:creationId xmlns="" xmlns:p14="http://schemas.microsoft.com/office/powerpoint/2010/main" val="3374559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half" idx="2"/>
          </p:nvPr>
        </p:nvSpPr>
        <p:spPr>
          <a:xfrm>
            <a:off x="589066" y="1142999"/>
            <a:ext cx="3938689" cy="488060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В 2021 году к Белгородскому отделению ЛЮЖ присоединились новые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медиаточки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, общий охват читательской аудитории превышает 20 000 человек разных возрастов, более 1000 детей хотя бы раз поучаствовали в конкурсах или создании контента для сетевых и печатных СМИ.</a:t>
            </a:r>
          </a:p>
          <a:p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Цифры охвата складываются из структуры подписки: тираж журнала – 5000 экз., один выпуск читают как минимум 3 человека (члены  семьи, одноклассники и т.д.) плюю подписчики </a:t>
            </a:r>
            <a:r>
              <a:rPr lang="ru-RU" sz="1800" dirty="0" err="1" smtClean="0">
                <a:solidFill>
                  <a:schemeClr val="bg1">
                    <a:lumMod val="50000"/>
                  </a:schemeClr>
                </a:solidFill>
              </a:rPr>
              <a:t>соцсетей</a:t>
            </a:r>
            <a:r>
              <a:rPr lang="ru-RU" sz="1800" dirty="0" smtClean="0">
                <a:solidFill>
                  <a:schemeClr val="bg1">
                    <a:lumMod val="50000"/>
                  </a:schemeClr>
                </a:solidFill>
              </a:rPr>
              <a:t> и  читатели сетевого издания.</a:t>
            </a:r>
            <a:endParaRPr lang="ru-RU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D:\Рабочий стол\Новая папка (7)\Скрин ЛЮ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2629" y="919620"/>
            <a:ext cx="6629400" cy="5359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1496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1898073"/>
            <a:ext cx="5242357" cy="1724693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accent2"/>
                </a:solidFill>
              </a:rPr>
              <a:t>Более 60</a:t>
            </a:r>
            <a:r>
              <a:rPr lang="ru-RU" sz="6600" dirty="0" smtClean="0"/>
              <a:t> </a:t>
            </a:r>
            <a:endParaRPr lang="ru-RU" sz="6600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839787" y="3948629"/>
            <a:ext cx="5242357" cy="19336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ЮНЫХ ЖУРНАЛИСТОВ 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В </a:t>
            </a:r>
            <a:r>
              <a:rPr lang="ru-RU" sz="3600" dirty="0"/>
              <a:t>2021 ГОДУ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200" y="1567544"/>
            <a:ext cx="5268174" cy="2381086"/>
          </a:xfrm>
        </p:spPr>
        <p:txBody>
          <a:bodyPr>
            <a:noAutofit/>
          </a:bodyPr>
          <a:lstStyle/>
          <a:p>
            <a:pPr algn="ctr"/>
            <a:endParaRPr lang="ru-RU" sz="8000" dirty="0" smtClean="0">
              <a:solidFill>
                <a:schemeClr val="accent2"/>
              </a:solidFill>
            </a:endParaRPr>
          </a:p>
          <a:p>
            <a:pPr algn="ctr"/>
            <a:endParaRPr lang="ru-RU" sz="8000" dirty="0" smtClean="0">
              <a:solidFill>
                <a:schemeClr val="accent2"/>
              </a:solidFill>
            </a:endParaRPr>
          </a:p>
          <a:p>
            <a:pPr algn="ctr"/>
            <a:endParaRPr lang="ru-RU" sz="8000" dirty="0" smtClean="0">
              <a:solidFill>
                <a:schemeClr val="accent2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17300" dirty="0" smtClean="0">
                <a:solidFill>
                  <a:schemeClr val="accent2"/>
                </a:solidFill>
              </a:rPr>
              <a:t> </a:t>
            </a:r>
            <a:r>
              <a:rPr lang="ru-RU" sz="6000" dirty="0" smtClean="0">
                <a:solidFill>
                  <a:schemeClr val="accent2"/>
                </a:solidFill>
              </a:rPr>
              <a:t>Более</a:t>
            </a:r>
            <a:r>
              <a:rPr lang="ru-RU" sz="17300" dirty="0" smtClean="0">
                <a:solidFill>
                  <a:schemeClr val="accent2"/>
                </a:solidFill>
              </a:rPr>
              <a:t> </a:t>
            </a:r>
            <a:r>
              <a:rPr lang="ru-RU" sz="6000" dirty="0" smtClean="0">
                <a:solidFill>
                  <a:schemeClr val="accent2"/>
                </a:solidFill>
              </a:rPr>
              <a:t>20000 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172200" y="3948629"/>
            <a:ext cx="5268174" cy="1933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ЧИТАТЕЛЕЙ И ЗРИТЕЛЕЙ </a:t>
            </a:r>
            <a:endParaRPr lang="ru-RU" sz="3600" dirty="0" smtClean="0"/>
          </a:p>
          <a:p>
            <a:pPr marL="0" indent="0" algn="ctr">
              <a:buNone/>
            </a:pPr>
            <a:r>
              <a:rPr lang="ru-RU" sz="3600" dirty="0" smtClean="0"/>
              <a:t>В </a:t>
            </a:r>
            <a:r>
              <a:rPr lang="ru-RU" sz="3600" dirty="0"/>
              <a:t>2021 ГОДУ</a:t>
            </a:r>
          </a:p>
        </p:txBody>
      </p:sp>
    </p:spTree>
    <p:extLst>
      <p:ext uri="{BB962C8B-B14F-4D97-AF65-F5344CB8AC3E}">
        <p14:creationId xmlns="" xmlns:p14="http://schemas.microsoft.com/office/powerpoint/2010/main" val="1457136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7" y="831273"/>
            <a:ext cx="10813473" cy="859415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Наша </a:t>
            </a:r>
            <a:r>
              <a:rPr lang="ru-RU" b="1" dirty="0" smtClean="0">
                <a:latin typeface="+mn-lt"/>
              </a:rPr>
              <a:t>команда</a:t>
            </a:r>
            <a:endParaRPr lang="ru-RU" b="1" dirty="0">
              <a:latin typeface="+mn-lt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0327" y="1584180"/>
            <a:ext cx="4516581" cy="1768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61851" y="1690687"/>
            <a:ext cx="10691949" cy="44862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 smtClean="0"/>
              <a:t>Координатор событий Белгородского отделения ЛЮЖ – редакция журнала «Большая переменка» (руководитель - </a:t>
            </a:r>
            <a:r>
              <a:rPr lang="ru-RU" b="1" dirty="0" smtClean="0"/>
              <a:t>Елена </a:t>
            </a:r>
            <a:r>
              <a:rPr lang="ru-RU" b="1" dirty="0" err="1" smtClean="0"/>
              <a:t>Талалаева</a:t>
            </a:r>
            <a:r>
              <a:rPr lang="ru-RU" dirty="0" smtClean="0"/>
              <a:t>).</a:t>
            </a:r>
          </a:p>
          <a:p>
            <a:pPr algn="ctr">
              <a:lnSpc>
                <a:spcPct val="120000"/>
              </a:lnSpc>
              <a:buNone/>
            </a:pPr>
            <a:r>
              <a:rPr lang="ru-RU" dirty="0" smtClean="0"/>
              <a:t> </a:t>
            </a:r>
            <a:r>
              <a:rPr lang="ru-RU" b="1" dirty="0" smtClean="0"/>
              <a:t>Она объединяет </a:t>
            </a:r>
            <a:r>
              <a:rPr lang="ru-RU" b="1" dirty="0" err="1" smtClean="0"/>
              <a:t>медиаточки</a:t>
            </a:r>
            <a:r>
              <a:rPr lang="ru-RU" b="1" dirty="0" smtClean="0"/>
              <a:t>: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1. </a:t>
            </a:r>
            <a:r>
              <a:rPr lang="ru-RU" dirty="0" err="1" smtClean="0"/>
              <a:t>Медиашкола</a:t>
            </a:r>
            <a:r>
              <a:rPr lang="ru-RU" dirty="0" smtClean="0"/>
              <a:t> «</a:t>
            </a:r>
            <a:r>
              <a:rPr lang="ru-RU" dirty="0" err="1" smtClean="0"/>
              <a:t>ЖурФикс</a:t>
            </a:r>
            <a:r>
              <a:rPr lang="ru-RU" dirty="0" smtClean="0"/>
              <a:t>», Белгород (руководитель </a:t>
            </a:r>
            <a:r>
              <a:rPr lang="ru-RU" b="1" dirty="0" smtClean="0"/>
              <a:t>Анастасия </a:t>
            </a:r>
            <a:r>
              <a:rPr lang="ru-RU" b="1" dirty="0" err="1" smtClean="0"/>
              <a:t>Долиненко</a:t>
            </a:r>
            <a:r>
              <a:rPr lang="ru-RU" b="1" dirty="0" smtClean="0"/>
              <a:t>).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2. Объединение «</a:t>
            </a:r>
            <a:r>
              <a:rPr lang="ru-RU" dirty="0" err="1" smtClean="0"/>
              <a:t>МедиаСпектр</a:t>
            </a:r>
            <a:r>
              <a:rPr lang="ru-RU" dirty="0" smtClean="0"/>
              <a:t>» Белгородского дворца детского творчества, Белгород (руководитель </a:t>
            </a:r>
            <a:r>
              <a:rPr lang="ru-RU" b="1" dirty="0" smtClean="0"/>
              <a:t>Анна </a:t>
            </a:r>
            <a:r>
              <a:rPr lang="ru-RU" b="1" dirty="0" err="1" smtClean="0"/>
              <a:t>Маматова</a:t>
            </a:r>
            <a:r>
              <a:rPr lang="ru-RU" dirty="0" smtClean="0"/>
              <a:t>).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3. Объединение «Медиа Час» МБУДО «Белогорье», Белгород (руководитель </a:t>
            </a:r>
            <a:r>
              <a:rPr lang="ru-RU" b="1" dirty="0" smtClean="0"/>
              <a:t>Анна </a:t>
            </a:r>
            <a:r>
              <a:rPr lang="ru-RU" b="1" dirty="0" err="1" smtClean="0"/>
              <a:t>Маматова</a:t>
            </a:r>
            <a:r>
              <a:rPr lang="ru-RU" dirty="0" smtClean="0"/>
              <a:t>).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4. Молодёжное телевидение «</a:t>
            </a:r>
            <a:r>
              <a:rPr lang="ru-RU" dirty="0" err="1" smtClean="0"/>
              <a:t>Беломес</a:t>
            </a:r>
            <a:r>
              <a:rPr lang="ru-RU" dirty="0" smtClean="0"/>
              <a:t>-ТВ», студия школьного телевидения «СТВ-2», </a:t>
            </a:r>
            <a:r>
              <a:rPr lang="ru-RU" dirty="0" err="1" smtClean="0"/>
              <a:t>Новооскольский</a:t>
            </a:r>
            <a:r>
              <a:rPr lang="ru-RU" dirty="0" smtClean="0"/>
              <a:t> городской округ (руководитель – </a:t>
            </a:r>
            <a:r>
              <a:rPr lang="ru-RU" b="1" dirty="0" smtClean="0"/>
              <a:t>Елизавета Шабалина).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5. </a:t>
            </a:r>
            <a:r>
              <a:rPr lang="ru-RU" dirty="0" err="1" smtClean="0"/>
              <a:t>Медиашкола</a:t>
            </a:r>
            <a:r>
              <a:rPr lang="ru-RU" dirty="0" smtClean="0"/>
              <a:t> «Медиа-Класс», Белгород (руководитель </a:t>
            </a:r>
            <a:r>
              <a:rPr lang="ru-RU" b="1" dirty="0" smtClean="0"/>
              <a:t>Светлана Губина).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6. Индивидуальных </a:t>
            </a:r>
            <a:r>
              <a:rPr lang="ru-RU" dirty="0" err="1" smtClean="0"/>
              <a:t>юнкоров</a:t>
            </a:r>
            <a:r>
              <a:rPr lang="ru-RU" dirty="0" smtClean="0"/>
              <a:t> из разных районов области.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304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3455" y="928255"/>
            <a:ext cx="10730345" cy="762433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+mn-lt"/>
              </a:rPr>
              <a:t>Информационные площадки</a:t>
            </a: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78301" y="1690810"/>
            <a:ext cx="11242644" cy="4603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600" dirty="0" smtClean="0">
                <a:latin typeface="Arial Black" pitchFamily="34" charset="0"/>
              </a:rPr>
              <a:t/>
            </a:r>
            <a:br>
              <a:rPr lang="ru-RU" sz="1600" dirty="0" smtClean="0">
                <a:latin typeface="Arial Black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Вконтакте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официальная страница Лиги юных журналистов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Белгород: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2"/>
              </a:rPr>
              <a:t>https://vk.com/31lyj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Вконтакте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официальная страница журнала «Большая переменка»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|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Белгород: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3"/>
              </a:rPr>
              <a:t>https://vk.com/peremenka31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Вконтакте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официальная страница газеты «Доброжелательная школа Белогорья»: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4"/>
              </a:rPr>
              <a:t>https://vk.com/dobrovshkole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Инстаграм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официальная страница детского журнала «Большая переменка»: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5"/>
              </a:rPr>
              <a:t>https://www.instagram.com/peremenka31/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Фейсбук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: официальная страница детского журнала «Большая переменка»: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6"/>
              </a:rPr>
              <a:t>https://www.facebook.com/Peremenka31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6. Одноклассники: официальная страница детского журнала «Большая переменка»: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7"/>
              </a:rPr>
              <a:t>https://ok.ru/peremenka31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7. Сетевое издание «Переменка31.Ру»: </a:t>
            </a:r>
            <a:r>
              <a:rPr lang="en-US" sz="1800" dirty="0" smtClean="0">
                <a:latin typeface="Arial" pitchFamily="34" charset="0"/>
                <a:cs typeface="Arial" pitchFamily="34" charset="0"/>
                <a:hlinkClick r:id="rId8"/>
              </a:rPr>
              <a:t>https://www.peremenka31.ru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8. Белгородский областной детский журнал «Большая переменка» выходит ежемесячно с 2013 года тиражом 5000-6000 экз.</a:t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endParaRPr lang="ru-RU" sz="18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298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891" y="845127"/>
            <a:ext cx="11427228" cy="84556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+mn-lt"/>
              </a:rPr>
              <a:t/>
            </a:r>
            <a:br>
              <a:rPr lang="ru-RU" b="1" dirty="0" smtClean="0">
                <a:latin typeface="+mn-lt"/>
              </a:rPr>
            </a:br>
            <a:r>
              <a:rPr lang="ru-RU" b="1" dirty="0" smtClean="0">
                <a:latin typeface="+mn-lt"/>
              </a:rPr>
              <a:t>В </a:t>
            </a:r>
            <a:r>
              <a:rPr lang="ru-RU" b="1" dirty="0">
                <a:latin typeface="+mn-lt"/>
              </a:rPr>
              <a:t>2021 году мы </a:t>
            </a:r>
            <a:r>
              <a:rPr lang="ru-RU" b="1" dirty="0" smtClean="0">
                <a:latin typeface="+mn-lt"/>
              </a:rPr>
              <a:t>планировали</a:t>
            </a:r>
            <a:br>
              <a:rPr lang="ru-RU" b="1" dirty="0" smtClean="0">
                <a:latin typeface="+mn-lt"/>
              </a:rPr>
            </a:br>
            <a:endParaRPr lang="ru-RU" b="1" dirty="0"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9071061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BB9F82B8-4C63-4C3B-9226-386DE10CB1B9}"/>
              </a:ext>
            </a:extLst>
          </p:cNvPr>
          <p:cNvSpPr txBox="1">
            <a:spLocks/>
          </p:cNvSpPr>
          <p:nvPr/>
        </p:nvSpPr>
        <p:spPr>
          <a:xfrm>
            <a:off x="474678" y="1505543"/>
            <a:ext cx="11242644" cy="62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41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473" y="1011382"/>
            <a:ext cx="9933709" cy="11018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Как отделение ЛЮЖ в 2021 году 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мы добились</a:t>
            </a:r>
            <a:endParaRPr lang="ru-RU" dirty="0"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86223250"/>
              </p:ext>
            </p:extLst>
          </p:nvPr>
        </p:nvGraphicFramePr>
        <p:xfrm>
          <a:off x="838200" y="2327275"/>
          <a:ext cx="10515600" cy="384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Объект 2"/>
          <p:cNvSpPr txBox="1">
            <a:spLocks/>
          </p:cNvSpPr>
          <p:nvPr/>
        </p:nvSpPr>
        <p:spPr>
          <a:xfrm>
            <a:off x="4558145" y="1634835"/>
            <a:ext cx="6795655" cy="60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i="1" dirty="0"/>
          </a:p>
        </p:txBody>
      </p:sp>
    </p:spTree>
    <p:extLst>
      <p:ext uri="{BB962C8B-B14F-4D97-AF65-F5344CB8AC3E}">
        <p14:creationId xmlns="" xmlns:p14="http://schemas.microsoft.com/office/powerpoint/2010/main" val="169373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74466615"/>
              </p:ext>
            </p:extLst>
          </p:nvPr>
        </p:nvGraphicFramePr>
        <p:xfrm>
          <a:off x="838200" y="1957044"/>
          <a:ext cx="10515600" cy="4418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Объект 2"/>
          <p:cNvSpPr txBox="1">
            <a:spLocks/>
          </p:cNvSpPr>
          <p:nvPr/>
        </p:nvSpPr>
        <p:spPr>
          <a:xfrm>
            <a:off x="838201" y="1704109"/>
            <a:ext cx="8594558" cy="2529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600" i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8200" y="1335293"/>
            <a:ext cx="10515600" cy="368815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+mn-lt"/>
              </a:rPr>
              <a:t>Мы столкнулись с </a:t>
            </a:r>
            <a:r>
              <a:rPr lang="ru-RU" sz="4900" b="1" dirty="0" smtClean="0">
                <a:latin typeface="+mn-lt"/>
              </a:rPr>
              <a:t>трудностями</a:t>
            </a:r>
            <a:r>
              <a:rPr lang="ru-RU" sz="4900" b="1" dirty="0">
                <a:latin typeface="+mn-lt"/>
              </a:rPr>
              <a:t/>
            </a:r>
            <a:br>
              <a:rPr lang="ru-RU" sz="4900" b="1" dirty="0">
                <a:latin typeface="+mn-lt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6480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97280"/>
            <a:ext cx="10515600" cy="863600"/>
          </a:xfrm>
        </p:spPr>
        <p:txBody>
          <a:bodyPr>
            <a:noAutofit/>
          </a:bodyPr>
          <a:lstStyle/>
          <a:p>
            <a:r>
              <a:rPr lang="ru-RU" b="1" dirty="0">
                <a:latin typeface="+mn-lt"/>
              </a:rPr>
              <a:t>Мы в федеральных проектах </a:t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>Лиги юных журналистов в 2021 году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C4CBA129-9ECC-45FF-A7CB-C704CA1DCE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46998936"/>
              </p:ext>
            </p:extLst>
          </p:nvPr>
        </p:nvGraphicFramePr>
        <p:xfrm>
          <a:off x="838200" y="2713703"/>
          <a:ext cx="10515600" cy="330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763569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</TotalTime>
  <Words>1217</Words>
  <Application>Microsoft Office PowerPoint</Application>
  <PresentationFormat>Произвольный</PresentationFormat>
  <Paragraphs>129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Наша команда</vt:lpstr>
      <vt:lpstr>Информационные площадки</vt:lpstr>
      <vt:lpstr> В 2021 году мы планировали </vt:lpstr>
      <vt:lpstr>Как отделение ЛЮЖ в 2021 году  мы добились</vt:lpstr>
      <vt:lpstr>Мы столкнулись с трудностями </vt:lpstr>
      <vt:lpstr>Мы в федеральных проектах  Лиги юных журналистов в 2021 году</vt:lpstr>
      <vt:lpstr>Ключевые мероприятия отделения 2021 года</vt:lpstr>
      <vt:lpstr>Мероприятие 1</vt:lpstr>
      <vt:lpstr>Мероприятие 2, 3</vt:lpstr>
      <vt:lpstr>Мероприятие 4</vt:lpstr>
      <vt:lpstr>Мероприятие 5</vt:lpstr>
      <vt:lpstr>Наши партнёры</vt:lpstr>
      <vt:lpstr>СМИ о нас</vt:lpstr>
      <vt:lpstr>Наши выпускники в 2021 году</vt:lpstr>
      <vt:lpstr>Взгляд в медиабудущее: планы на 2022 год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Импульс3</dc:creator>
  <cp:lastModifiedBy>Талалаева Елена</cp:lastModifiedBy>
  <cp:revision>98</cp:revision>
  <dcterms:created xsi:type="dcterms:W3CDTF">2018-12-14T20:05:25Z</dcterms:created>
  <dcterms:modified xsi:type="dcterms:W3CDTF">2022-03-01T07:34:13Z</dcterms:modified>
</cp:coreProperties>
</file>